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Lst>
  <p:notesMasterIdLst>
    <p:notesMasterId r:id="rId18"/>
  </p:notesMasterIdLst>
  <p:sldIdLst>
    <p:sldId id="279" r:id="rId5"/>
    <p:sldId id="256" r:id="rId6"/>
    <p:sldId id="258" r:id="rId7"/>
    <p:sldId id="260" r:id="rId8"/>
    <p:sldId id="261" r:id="rId9"/>
    <p:sldId id="262" r:id="rId10"/>
    <p:sldId id="280" r:id="rId11"/>
    <p:sldId id="264" r:id="rId12"/>
    <p:sldId id="265" r:id="rId13"/>
    <p:sldId id="266" r:id="rId14"/>
    <p:sldId id="267" r:id="rId15"/>
    <p:sldId id="268" r:id="rId16"/>
    <p:sldId id="269" r:id="rId17"/>
  </p:sldIdLst>
  <p:sldSz cx="12192000" cy="6858000"/>
  <p:notesSz cx="6858000" cy="9144000"/>
  <p:defaultTextStyle>
    <a:defPPr>
      <a:defRPr lang="en-GB"/>
    </a:defPPr>
    <a:lvl1pPr algn="l" defTabSz="449263" rtl="0" eaLnBrk="0" fontAlgn="base" hangingPunct="0">
      <a:spcBef>
        <a:spcPct val="0"/>
      </a:spcBef>
      <a:spcAft>
        <a:spcPct val="0"/>
      </a:spcAft>
      <a:defRPr kern="1200">
        <a:solidFill>
          <a:schemeClr val="tx1"/>
        </a:solidFill>
        <a:latin typeface="Arial" charset="0"/>
        <a:ea typeface="SimSun" pitchFamily="2" charset="-122"/>
        <a:cs typeface="+mn-cs"/>
      </a:defRPr>
    </a:lvl1pPr>
    <a:lvl2pPr marL="742950" indent="-285750" algn="l" defTabSz="449263" rtl="0" eaLnBrk="0" fontAlgn="base" hangingPunct="0">
      <a:spcBef>
        <a:spcPct val="0"/>
      </a:spcBef>
      <a:spcAft>
        <a:spcPct val="0"/>
      </a:spcAft>
      <a:defRPr kern="1200">
        <a:solidFill>
          <a:schemeClr val="tx1"/>
        </a:solidFill>
        <a:latin typeface="Arial" charset="0"/>
        <a:ea typeface="SimSun" pitchFamily="2" charset="-122"/>
        <a:cs typeface="+mn-cs"/>
      </a:defRPr>
    </a:lvl2pPr>
    <a:lvl3pPr marL="1143000" indent="-228600" algn="l" defTabSz="449263" rtl="0" eaLnBrk="0" fontAlgn="base" hangingPunct="0">
      <a:spcBef>
        <a:spcPct val="0"/>
      </a:spcBef>
      <a:spcAft>
        <a:spcPct val="0"/>
      </a:spcAft>
      <a:defRPr kern="1200">
        <a:solidFill>
          <a:schemeClr val="tx1"/>
        </a:solidFill>
        <a:latin typeface="Arial" charset="0"/>
        <a:ea typeface="SimSun" pitchFamily="2" charset="-122"/>
        <a:cs typeface="+mn-cs"/>
      </a:defRPr>
    </a:lvl3pPr>
    <a:lvl4pPr marL="1600200" indent="-228600" algn="l" defTabSz="449263" rtl="0" eaLnBrk="0" fontAlgn="base" hangingPunct="0">
      <a:spcBef>
        <a:spcPct val="0"/>
      </a:spcBef>
      <a:spcAft>
        <a:spcPct val="0"/>
      </a:spcAft>
      <a:defRPr kern="1200">
        <a:solidFill>
          <a:schemeClr val="tx1"/>
        </a:solidFill>
        <a:latin typeface="Arial" charset="0"/>
        <a:ea typeface="SimSun" pitchFamily="2" charset="-122"/>
        <a:cs typeface="+mn-cs"/>
      </a:defRPr>
    </a:lvl4pPr>
    <a:lvl5pPr marL="2057400" indent="-228600" algn="l" defTabSz="449263" rtl="0" eaLnBrk="0" fontAlgn="base" hangingPunct="0">
      <a:spcBef>
        <a:spcPct val="0"/>
      </a:spcBef>
      <a:spcAft>
        <a:spcPct val="0"/>
      </a:spcAft>
      <a:defRPr kern="1200">
        <a:solidFill>
          <a:schemeClr val="tx1"/>
        </a:solidFill>
        <a:latin typeface="Arial" charset="0"/>
        <a:ea typeface="SimSun" pitchFamily="2" charset="-122"/>
        <a:cs typeface="+mn-cs"/>
      </a:defRPr>
    </a:lvl5pPr>
    <a:lvl6pPr marL="2286000" algn="l" defTabSz="914400" rtl="0" eaLnBrk="1" latinLnBrk="0" hangingPunct="1">
      <a:defRPr kern="1200">
        <a:solidFill>
          <a:schemeClr val="tx1"/>
        </a:solidFill>
        <a:latin typeface="Arial" charset="0"/>
        <a:ea typeface="SimSun" pitchFamily="2" charset="-122"/>
        <a:cs typeface="+mn-cs"/>
      </a:defRPr>
    </a:lvl6pPr>
    <a:lvl7pPr marL="2743200" algn="l" defTabSz="914400" rtl="0" eaLnBrk="1" latinLnBrk="0" hangingPunct="1">
      <a:defRPr kern="1200">
        <a:solidFill>
          <a:schemeClr val="tx1"/>
        </a:solidFill>
        <a:latin typeface="Arial" charset="0"/>
        <a:ea typeface="SimSun" pitchFamily="2" charset="-122"/>
        <a:cs typeface="+mn-cs"/>
      </a:defRPr>
    </a:lvl7pPr>
    <a:lvl8pPr marL="3200400" algn="l" defTabSz="914400" rtl="0" eaLnBrk="1" latinLnBrk="0" hangingPunct="1">
      <a:defRPr kern="1200">
        <a:solidFill>
          <a:schemeClr val="tx1"/>
        </a:solidFill>
        <a:latin typeface="Arial" charset="0"/>
        <a:ea typeface="SimSun" pitchFamily="2" charset="-122"/>
        <a:cs typeface="+mn-cs"/>
      </a:defRPr>
    </a:lvl8pPr>
    <a:lvl9pPr marL="3657600" algn="l" defTabSz="914400" rtl="0" eaLnBrk="1" latinLnBrk="0" hangingPunct="1">
      <a:defRPr kern="1200">
        <a:solidFill>
          <a:schemeClr val="tx1"/>
        </a:solidFill>
        <a:latin typeface="Arial"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044"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sldImg"/>
          </p:nvPr>
        </p:nvSpPr>
        <p:spPr bwMode="auto">
          <a:xfrm>
            <a:off x="1106488" y="812800"/>
            <a:ext cx="5343525" cy="4006850"/>
          </a:xfrm>
          <a:prstGeom prst="rect">
            <a:avLst/>
          </a:prstGeom>
          <a:noFill/>
          <a:ln w="9525">
            <a:noFill/>
            <a:round/>
            <a:headEnd/>
            <a:tailEnd/>
          </a:ln>
          <a:effec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noProof="0" smtClean="0"/>
          </a:p>
        </p:txBody>
      </p:sp>
      <p:sp>
        <p:nvSpPr>
          <p:cNvPr id="5123"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fr-FR"/>
          </a:p>
        </p:txBody>
      </p:sp>
      <p:sp>
        <p:nvSpPr>
          <p:cNvPr id="5124"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fr-FR"/>
          </a:p>
        </p:txBody>
      </p:sp>
      <p:sp>
        <p:nvSpPr>
          <p:cNvPr id="5125"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fr-FR"/>
          </a:p>
        </p:txBody>
      </p:sp>
      <p:sp>
        <p:nvSpPr>
          <p:cNvPr id="5126"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itchFamily="18" charset="0"/>
              <a:buNone/>
              <a:tabLst>
                <a:tab pos="723900" algn="l"/>
                <a:tab pos="1447800" algn="l"/>
                <a:tab pos="2171700" algn="l"/>
                <a:tab pos="2895600" algn="l"/>
              </a:tabLst>
              <a:defRPr sz="1400">
                <a:solidFill>
                  <a:srgbClr val="000000"/>
                </a:solidFill>
                <a:latin typeface="Times New Roman" pitchFamily="18" charset="0"/>
              </a:defRPr>
            </a:lvl1pPr>
          </a:lstStyle>
          <a:p>
            <a:fld id="{63CD406A-1B91-4CA0-9E16-2ABD3884DEDA}" type="slidenum">
              <a:rPr lang="fr-FR"/>
              <a:pPr/>
              <a:t>‹N°›</a:t>
            </a:fld>
            <a:endParaRPr 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6"/>
          <p:cNvSpPr>
            <a:spLocks noGrp="1" noChangeArrowheads="1"/>
          </p:cNvSpPr>
          <p:nvPr>
            <p:ph type="sldNum" sz="quarter"/>
          </p:nvPr>
        </p:nvSpPr>
        <p:spPr>
          <a:noFill/>
          <a:ln>
            <a:round/>
            <a:headEnd/>
            <a:tailEnd/>
          </a:ln>
        </p:spPr>
        <p:txBody>
          <a:bodyPr/>
          <a:lstStyle/>
          <a:p>
            <a:fld id="{719ED334-55E3-4E96-B107-732C9C2E3364}" type="slidenum">
              <a:rPr lang="fr-FR" altLang="fr-FR"/>
              <a:pPr/>
              <a:t>2</a:t>
            </a:fld>
            <a:endParaRPr lang="fr-FR" altLang="fr-FR"/>
          </a:p>
        </p:txBody>
      </p:sp>
      <p:sp>
        <p:nvSpPr>
          <p:cNvPr id="8195" name="Rectangle 1"/>
          <p:cNvSpPr>
            <a:spLocks noChangeArrowheads="1" noTextEdit="1"/>
          </p:cNvSpPr>
          <p:nvPr>
            <p:ph type="sldImg"/>
          </p:nvPr>
        </p:nvSpPr>
        <p:spPr>
          <a:xfrm>
            <a:off x="217488" y="812800"/>
            <a:ext cx="7123112" cy="4008438"/>
          </a:xfrm>
          <a:solidFill>
            <a:srgbClr val="FFFFFF"/>
          </a:solidFill>
          <a:ln>
            <a:solidFill>
              <a:srgbClr val="000000"/>
            </a:solidFill>
            <a:miter lim="800000"/>
          </a:ln>
        </p:spPr>
      </p:sp>
      <p:sp>
        <p:nvSpPr>
          <p:cNvPr id="8196" name="Rectangle 2"/>
          <p:cNvSpPr>
            <a:spLocks noChangeArrowheads="1"/>
          </p:cNvSpPr>
          <p:nvPr>
            <p:ph type="body" idx="1"/>
          </p:nvPr>
        </p:nvSpPr>
        <p:spPr>
          <a:xfrm>
            <a:off x="755650" y="5078413"/>
            <a:ext cx="6048375" cy="4811712"/>
          </a:xfrm>
          <a:noFill/>
        </p:spPr>
        <p:txBody>
          <a:bodyPr wrap="none" anchor="ctr"/>
          <a:lstStyle/>
          <a:p>
            <a:endParaRPr lang="fr-FR"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a:ln>
            <a:round/>
            <a:headEnd/>
            <a:tailEnd/>
          </a:ln>
        </p:spPr>
        <p:txBody>
          <a:bodyPr/>
          <a:lstStyle/>
          <a:p>
            <a:fld id="{42C40253-46AA-48CE-89DD-0813960A7B59}" type="slidenum">
              <a:rPr lang="fr-FR" altLang="fr-FR"/>
              <a:pPr/>
              <a:t>12</a:t>
            </a:fld>
            <a:endParaRPr lang="fr-FR" altLang="fr-FR"/>
          </a:p>
        </p:txBody>
      </p:sp>
      <p:sp>
        <p:nvSpPr>
          <p:cNvPr id="27651" name="Rectangle 1"/>
          <p:cNvSpPr>
            <a:spLocks noChangeArrowheads="1" noTextEdit="1"/>
          </p:cNvSpPr>
          <p:nvPr>
            <p:ph type="sldImg"/>
          </p:nvPr>
        </p:nvSpPr>
        <p:spPr>
          <a:xfrm>
            <a:off x="217488" y="812800"/>
            <a:ext cx="7123112" cy="4008438"/>
          </a:xfrm>
          <a:solidFill>
            <a:srgbClr val="FFFFFF"/>
          </a:solidFill>
          <a:ln>
            <a:solidFill>
              <a:srgbClr val="000000"/>
            </a:solidFill>
            <a:miter lim="800000"/>
          </a:ln>
        </p:spPr>
      </p:sp>
      <p:sp>
        <p:nvSpPr>
          <p:cNvPr id="27652" name="Rectangle 2"/>
          <p:cNvSpPr>
            <a:spLocks noChangeArrowheads="1"/>
          </p:cNvSpPr>
          <p:nvPr>
            <p:ph type="body" idx="1"/>
          </p:nvPr>
        </p:nvSpPr>
        <p:spPr>
          <a:xfrm>
            <a:off x="755650" y="5078413"/>
            <a:ext cx="6048375" cy="4811712"/>
          </a:xfrm>
          <a:noFill/>
        </p:spPr>
        <p:txBody>
          <a:bodyPr wrap="none" anchor="ctr"/>
          <a:lstStyle/>
          <a:p>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a:ln>
            <a:round/>
            <a:headEnd/>
            <a:tailEnd/>
          </a:ln>
        </p:spPr>
        <p:txBody>
          <a:bodyPr/>
          <a:lstStyle/>
          <a:p>
            <a:fld id="{14DF3125-E0A4-4315-ADD5-BCAA79F46F64}" type="slidenum">
              <a:rPr lang="fr-FR" altLang="fr-FR"/>
              <a:pPr/>
              <a:t>13</a:t>
            </a:fld>
            <a:endParaRPr lang="fr-FR" altLang="fr-FR"/>
          </a:p>
        </p:txBody>
      </p:sp>
      <p:sp>
        <p:nvSpPr>
          <p:cNvPr id="29699" name="Rectangle 1"/>
          <p:cNvSpPr>
            <a:spLocks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9700" name="Rectangle 2"/>
          <p:cNvSpPr>
            <a:spLocks noChangeArrowheads="1"/>
          </p:cNvSpPr>
          <p:nvPr>
            <p:ph type="body" idx="1"/>
          </p:nvPr>
        </p:nvSpPr>
        <p:spPr>
          <a:xfrm>
            <a:off x="685800" y="4343400"/>
            <a:ext cx="5486400" cy="4114800"/>
          </a:xfrm>
          <a:noFill/>
        </p:spPr>
        <p:txBody>
          <a:bodyPr wrap="none" anchor="ctr"/>
          <a:lstStyle/>
          <a:p>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6"/>
          <p:cNvSpPr>
            <a:spLocks noGrp="1" noChangeArrowheads="1"/>
          </p:cNvSpPr>
          <p:nvPr>
            <p:ph type="sldNum" sz="quarter"/>
          </p:nvPr>
        </p:nvSpPr>
        <p:spPr>
          <a:noFill/>
          <a:ln>
            <a:round/>
            <a:headEnd/>
            <a:tailEnd/>
          </a:ln>
        </p:spPr>
        <p:txBody>
          <a:bodyPr/>
          <a:lstStyle/>
          <a:p>
            <a:fld id="{7BF6E1D0-36CC-43BA-9BFC-A3EEA6C33072}" type="slidenum">
              <a:rPr lang="fr-FR" altLang="fr-FR"/>
              <a:pPr/>
              <a:t>3</a:t>
            </a:fld>
            <a:endParaRPr lang="fr-FR" altLang="fr-FR"/>
          </a:p>
        </p:txBody>
      </p:sp>
      <p:sp>
        <p:nvSpPr>
          <p:cNvPr id="10243" name="Rectangle 1"/>
          <p:cNvSpPr>
            <a:spLocks noChangeArrowheads="1" noTextEdit="1"/>
          </p:cNvSpPr>
          <p:nvPr>
            <p:ph type="sldImg"/>
          </p:nvPr>
        </p:nvSpPr>
        <p:spPr>
          <a:xfrm>
            <a:off x="217488" y="812800"/>
            <a:ext cx="7123112" cy="4008438"/>
          </a:xfrm>
          <a:solidFill>
            <a:srgbClr val="FFFFFF"/>
          </a:solidFill>
          <a:ln>
            <a:solidFill>
              <a:srgbClr val="000000"/>
            </a:solidFill>
            <a:miter lim="800000"/>
          </a:ln>
        </p:spPr>
      </p:sp>
      <p:sp>
        <p:nvSpPr>
          <p:cNvPr id="10244" name="Rectangle 2"/>
          <p:cNvSpPr>
            <a:spLocks noChangeArrowheads="1"/>
          </p:cNvSpPr>
          <p:nvPr>
            <p:ph type="body" idx="1"/>
          </p:nvPr>
        </p:nvSpPr>
        <p:spPr>
          <a:xfrm>
            <a:off x="755650" y="5078413"/>
            <a:ext cx="6048375" cy="4811712"/>
          </a:xfrm>
          <a:noFill/>
        </p:spPr>
        <p:txBody>
          <a:bodyPr wrap="none" anchor="ctr"/>
          <a:lstStyle/>
          <a:p>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a:ln>
            <a:round/>
            <a:headEnd/>
            <a:tailEnd/>
          </a:ln>
        </p:spPr>
        <p:txBody>
          <a:bodyPr/>
          <a:lstStyle/>
          <a:p>
            <a:fld id="{2F4D4766-A3F2-497A-84BA-BF90284E16B3}" type="slidenum">
              <a:rPr lang="fr-FR" altLang="fr-FR"/>
              <a:pPr/>
              <a:t>4</a:t>
            </a:fld>
            <a:endParaRPr lang="fr-FR" altLang="fr-FR"/>
          </a:p>
        </p:txBody>
      </p:sp>
      <p:sp>
        <p:nvSpPr>
          <p:cNvPr id="12291" name="Rectangle 1"/>
          <p:cNvSpPr>
            <a:spLocks noChangeArrowheads="1" noTextEdit="1"/>
          </p:cNvSpPr>
          <p:nvPr>
            <p:ph type="sldImg"/>
          </p:nvPr>
        </p:nvSpPr>
        <p:spPr>
          <a:xfrm>
            <a:off x="217488" y="812800"/>
            <a:ext cx="7123112" cy="4008438"/>
          </a:xfrm>
          <a:solidFill>
            <a:srgbClr val="FFFFFF"/>
          </a:solidFill>
          <a:ln>
            <a:solidFill>
              <a:srgbClr val="000000"/>
            </a:solidFill>
            <a:miter lim="800000"/>
          </a:ln>
        </p:spPr>
      </p:sp>
      <p:sp>
        <p:nvSpPr>
          <p:cNvPr id="12292" name="Rectangle 2"/>
          <p:cNvSpPr>
            <a:spLocks noChangeArrowheads="1"/>
          </p:cNvSpPr>
          <p:nvPr>
            <p:ph type="body" idx="1"/>
          </p:nvPr>
        </p:nvSpPr>
        <p:spPr>
          <a:xfrm>
            <a:off x="755650" y="5078413"/>
            <a:ext cx="6048375" cy="4811712"/>
          </a:xfrm>
          <a:noFill/>
        </p:spPr>
        <p:txBody>
          <a:bodyPr wrap="none" anchor="ctr"/>
          <a:lstStyle/>
          <a:p>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round/>
            <a:headEnd/>
            <a:tailEnd/>
          </a:ln>
        </p:spPr>
        <p:txBody>
          <a:bodyPr/>
          <a:lstStyle/>
          <a:p>
            <a:fld id="{592984D9-770E-4633-92AB-A93A7AC5B74B}" type="slidenum">
              <a:rPr lang="fr-FR" altLang="fr-FR"/>
              <a:pPr/>
              <a:t>5</a:t>
            </a:fld>
            <a:endParaRPr lang="fr-FR" altLang="fr-FR"/>
          </a:p>
        </p:txBody>
      </p:sp>
      <p:sp>
        <p:nvSpPr>
          <p:cNvPr id="14339" name="Text Box 1"/>
          <p:cNvSpPr txBox="1">
            <a:spLocks noChangeArrowheads="1"/>
          </p:cNvSpPr>
          <p:nvPr/>
        </p:nvSpPr>
        <p:spPr bwMode="auto">
          <a:xfrm>
            <a:off x="0" y="0"/>
            <a:ext cx="1588" cy="1588"/>
          </a:xfrm>
          <a:prstGeom prst="rect">
            <a:avLst/>
          </a:prstGeom>
          <a:noFill/>
          <a:ln w="9525">
            <a:noFill/>
            <a:round/>
            <a:headEnd/>
            <a:tailEnd/>
          </a:ln>
          <a:effectLst/>
        </p:spPr>
        <p:txBody>
          <a:bodyPr tIns="91440"/>
          <a:lstStyle/>
          <a:p>
            <a:pPr eaLnBrk="1" hangingPunct="1">
              <a:buClr>
                <a:srgbClr val="000000"/>
              </a:buClr>
              <a:buSzPct val="100000"/>
              <a:buFont typeface="Times New Roman" pitchFamily="18" charset="0"/>
              <a:buNone/>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fld id="{6CF53ADA-B99E-4DF7-B2F2-2A56352EF60A}" type="slidenum">
              <a:rPr lang="fr-FR" altLang="fr-FR" sz="1200">
                <a:solidFill>
                  <a:srgbClr val="000000"/>
                </a:solidFill>
                <a:cs typeface="Arial Unicode MS" pitchFamily="34" charset="-128"/>
              </a:rPr>
              <a:pPr eaLnBrk="1" hangingPunct="1">
                <a:buClr>
                  <a:srgbClr val="000000"/>
                </a:buClr>
                <a:buSzPct val="100000"/>
                <a:buFont typeface="Times New Roman" pitchFamily="18" charset="0"/>
                <a:buNone/>
                <a:tabLst>
                  <a:tab pos="0" algn="l"/>
                  <a:tab pos="914400" algn="l"/>
                  <a:tab pos="1828800" algn="l"/>
                  <a:tab pos="2741613" algn="l"/>
                  <a:tab pos="3657600" algn="l"/>
                  <a:tab pos="4572000" algn="l"/>
                  <a:tab pos="5484813" algn="l"/>
                  <a:tab pos="6399213" algn="l"/>
                  <a:tab pos="7315200" algn="l"/>
                  <a:tab pos="8229600" algn="l"/>
                  <a:tab pos="9144000" algn="l"/>
                  <a:tab pos="10058400" algn="l"/>
                </a:tabLst>
              </a:pPr>
              <a:t>5</a:t>
            </a:fld>
            <a:endParaRPr lang="fr-FR" altLang="fr-FR" sz="1200">
              <a:solidFill>
                <a:srgbClr val="000000"/>
              </a:solidFill>
              <a:cs typeface="Arial Unicode MS" pitchFamily="34" charset="-128"/>
            </a:endParaRPr>
          </a:p>
        </p:txBody>
      </p:sp>
      <p:sp>
        <p:nvSpPr>
          <p:cNvPr id="14340" name="Rectangle 2"/>
          <p:cNvSpPr>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BDB5DF-99AD-4358-96BC-8F68933375E0}" type="slidenum">
              <a:rPr lang="fr-FR" altLang="fr-FR" sz="1200">
                <a:solidFill>
                  <a:srgbClr val="000000"/>
                </a:solidFill>
                <a:ea typeface="Microsoft YaHei" pitchFamily="34" charset="-122"/>
              </a:rPr>
              <a:pPr algn="r" eaLnBrk="1" hangingPunct="1">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fr-FR" altLang="fr-FR" sz="1200">
              <a:solidFill>
                <a:srgbClr val="000000"/>
              </a:solidFill>
              <a:ea typeface="Microsoft YaHei" pitchFamily="34" charset="-122"/>
            </a:endParaRPr>
          </a:p>
        </p:txBody>
      </p:sp>
      <p:sp>
        <p:nvSpPr>
          <p:cNvPr id="14341"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pPr eaLnBrk="1">
              <a:lnSpc>
                <a:spcPct val="93000"/>
              </a:lnSpc>
              <a:buClr>
                <a:srgbClr val="000000"/>
              </a:buClr>
              <a:buSzPct val="100000"/>
              <a:buFont typeface="Times New Roman" pitchFamily="18" charset="0"/>
              <a:buNone/>
            </a:pPr>
            <a:endParaRPr lang="fr-FR" altLang="fr-FR"/>
          </a:p>
        </p:txBody>
      </p:sp>
      <p:sp>
        <p:nvSpPr>
          <p:cNvPr id="14342" name="Rectangle 4"/>
          <p:cNvSpPr>
            <a:spLocks noChangeArrowheads="1"/>
          </p:cNvSpPr>
          <p:nvPr>
            <p:ph type="body"/>
          </p:nvPr>
        </p:nvSpPr>
        <p:spPr>
          <a:xfrm>
            <a:off x="914400" y="4343400"/>
            <a:ext cx="5027613" cy="4114800"/>
          </a:xfrm>
          <a:noFill/>
        </p:spPr>
        <p:txBody>
          <a:bodyPr wrap="none" anchor="ctr"/>
          <a:lstStyle/>
          <a:p>
            <a:pPr eaLnBrk="1">
              <a:spcBef>
                <a:spcPct val="0"/>
              </a:spcBef>
              <a:tabLst>
                <a:tab pos="723900" algn="l"/>
                <a:tab pos="1447800" algn="l"/>
                <a:tab pos="2171700" algn="l"/>
                <a:tab pos="2895600" algn="l"/>
                <a:tab pos="3619500" algn="l"/>
                <a:tab pos="4343400" algn="l"/>
              </a:tabLst>
            </a:pPr>
            <a:endParaRPr lang="fr-FR" altLang="fr-FR" sz="2000" smtClean="0">
              <a:latin typeface="Arial" charset="0"/>
              <a:ea typeface="SimSun"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p:cNvSpPr>
            <a:spLocks noGrp="1" noChangeArrowheads="1"/>
          </p:cNvSpPr>
          <p:nvPr>
            <p:ph type="sldNum" sz="quarter"/>
          </p:nvPr>
        </p:nvSpPr>
        <p:spPr>
          <a:noFill/>
          <a:ln>
            <a:round/>
            <a:headEnd/>
            <a:tailEnd/>
          </a:ln>
        </p:spPr>
        <p:txBody>
          <a:bodyPr/>
          <a:lstStyle/>
          <a:p>
            <a:fld id="{2B93328D-82AA-479A-A8AE-0AA775135C38}" type="slidenum">
              <a:rPr lang="fr-FR" altLang="fr-FR"/>
              <a:pPr/>
              <a:t>6</a:t>
            </a:fld>
            <a:endParaRPr lang="fr-FR" altLang="fr-FR"/>
          </a:p>
        </p:txBody>
      </p:sp>
      <p:sp>
        <p:nvSpPr>
          <p:cNvPr id="16387" name="Rectangle 1"/>
          <p:cNvSpPr>
            <a:spLocks noChangeArrowheads="1" noTextEdit="1"/>
          </p:cNvSpPr>
          <p:nvPr>
            <p:ph type="sldImg"/>
          </p:nvPr>
        </p:nvSpPr>
        <p:spPr>
          <a:xfrm>
            <a:off x="217488" y="812800"/>
            <a:ext cx="7124700" cy="4008438"/>
          </a:xfrm>
          <a:solidFill>
            <a:srgbClr val="FFFFFF"/>
          </a:solidFill>
          <a:ln>
            <a:solidFill>
              <a:srgbClr val="000000"/>
            </a:solidFill>
            <a:miter lim="800000"/>
          </a:ln>
        </p:spPr>
      </p:sp>
      <p:sp>
        <p:nvSpPr>
          <p:cNvPr id="16388" name="Rectangle 2"/>
          <p:cNvSpPr>
            <a:spLocks noChangeArrowheads="1"/>
          </p:cNvSpPr>
          <p:nvPr>
            <p:ph type="body" idx="1"/>
          </p:nvPr>
        </p:nvSpPr>
        <p:spPr>
          <a:xfrm>
            <a:off x="755650" y="5078413"/>
            <a:ext cx="6048375" cy="4811712"/>
          </a:xfrm>
          <a:noFill/>
        </p:spPr>
        <p:txBody>
          <a:bodyPr wrap="none" anchor="ctr"/>
          <a:lstStyle/>
          <a:p>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a:ln>
            <a:round/>
            <a:headEnd/>
            <a:tailEnd/>
          </a:ln>
        </p:spPr>
        <p:txBody>
          <a:bodyPr/>
          <a:lstStyle/>
          <a:p>
            <a:fld id="{9F7E5E59-3D4A-4A6E-854D-485B98BE3D50}" type="slidenum">
              <a:rPr lang="fr-FR" altLang="fr-FR"/>
              <a:pPr/>
              <a:t>8</a:t>
            </a:fld>
            <a:endParaRPr lang="fr-FR" altLang="fr-FR"/>
          </a:p>
        </p:txBody>
      </p:sp>
      <p:sp>
        <p:nvSpPr>
          <p:cNvPr id="19459" name="Rectangle 1"/>
          <p:cNvSpPr>
            <a:spLocks noChangeArrowheads="1" noTextEdit="1"/>
          </p:cNvSpPr>
          <p:nvPr>
            <p:ph type="sldImg"/>
          </p:nvPr>
        </p:nvSpPr>
        <p:spPr>
          <a:xfrm>
            <a:off x="217488" y="812800"/>
            <a:ext cx="7123112" cy="4008438"/>
          </a:xfrm>
          <a:solidFill>
            <a:srgbClr val="FFFFFF"/>
          </a:solidFill>
          <a:ln>
            <a:solidFill>
              <a:srgbClr val="000000"/>
            </a:solidFill>
            <a:miter lim="800000"/>
          </a:ln>
        </p:spPr>
      </p:sp>
      <p:sp>
        <p:nvSpPr>
          <p:cNvPr id="19460" name="Rectangle 2"/>
          <p:cNvSpPr>
            <a:spLocks noChangeArrowheads="1"/>
          </p:cNvSpPr>
          <p:nvPr>
            <p:ph type="body" idx="1"/>
          </p:nvPr>
        </p:nvSpPr>
        <p:spPr>
          <a:xfrm>
            <a:off x="755650" y="5078413"/>
            <a:ext cx="6048375" cy="4811712"/>
          </a:xfrm>
          <a:noFill/>
        </p:spPr>
        <p:txBody>
          <a:bodyPr wrap="none" anchor="ctr"/>
          <a:lstStyle/>
          <a:p>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a:ln>
            <a:round/>
            <a:headEnd/>
            <a:tailEnd/>
          </a:ln>
        </p:spPr>
        <p:txBody>
          <a:bodyPr/>
          <a:lstStyle/>
          <a:p>
            <a:fld id="{CBB6427D-21EE-478C-8B54-3E882F81DA1C}" type="slidenum">
              <a:rPr lang="fr-FR" altLang="fr-FR"/>
              <a:pPr/>
              <a:t>9</a:t>
            </a:fld>
            <a:endParaRPr lang="fr-FR" altLang="fr-FR"/>
          </a:p>
        </p:txBody>
      </p:sp>
      <p:sp>
        <p:nvSpPr>
          <p:cNvPr id="21507" name="Rectangle 1"/>
          <p:cNvSpPr>
            <a:spLocks noChangeArrowheads="1" noTextEdit="1"/>
          </p:cNvSpPr>
          <p:nvPr>
            <p:ph type="sldImg"/>
          </p:nvPr>
        </p:nvSpPr>
        <p:spPr>
          <a:xfrm>
            <a:off x="381000" y="695325"/>
            <a:ext cx="6096000" cy="3429000"/>
          </a:xfrm>
          <a:solidFill>
            <a:srgbClr val="FFFFFF"/>
          </a:solidFill>
          <a:ln>
            <a:solidFill>
              <a:srgbClr val="000000"/>
            </a:solidFill>
            <a:miter lim="800000"/>
          </a:ln>
        </p:spPr>
      </p:sp>
      <p:sp>
        <p:nvSpPr>
          <p:cNvPr id="21508" name="Rectangle 2"/>
          <p:cNvSpPr>
            <a:spLocks noChangeArrowheads="1"/>
          </p:cNvSpPr>
          <p:nvPr>
            <p:ph type="body" idx="1"/>
          </p:nvPr>
        </p:nvSpPr>
        <p:spPr>
          <a:xfrm>
            <a:off x="685800" y="4343400"/>
            <a:ext cx="5486400" cy="4114800"/>
          </a:xfrm>
          <a:noFill/>
        </p:spPr>
        <p:txBody>
          <a:bodyPr wrap="none" anchor="ctr"/>
          <a:lstStyle/>
          <a:p>
            <a:endParaRPr lang="fr-FR"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ln>
            <a:round/>
            <a:headEnd/>
            <a:tailEnd/>
          </a:ln>
        </p:spPr>
        <p:txBody>
          <a:bodyPr/>
          <a:lstStyle/>
          <a:p>
            <a:fld id="{E4699CAF-D6F5-4308-AF06-3BDFFBF45C2C}" type="slidenum">
              <a:rPr lang="fr-FR" altLang="fr-FR"/>
              <a:pPr/>
              <a:t>10</a:t>
            </a:fld>
            <a:endParaRPr lang="fr-FR" altLang="fr-FR"/>
          </a:p>
        </p:txBody>
      </p:sp>
      <p:sp>
        <p:nvSpPr>
          <p:cNvPr id="23555" name="Text Box 1"/>
          <p:cNvSpPr txBox="1">
            <a:spLocks noChangeArrowheads="1"/>
          </p:cNvSpPr>
          <p:nvPr/>
        </p:nvSpPr>
        <p:spPr bwMode="auto">
          <a:xfrm>
            <a:off x="0" y="0"/>
            <a:ext cx="1588" cy="1588"/>
          </a:xfrm>
          <a:prstGeom prst="rect">
            <a:avLst/>
          </a:prstGeom>
          <a:noFill/>
          <a:ln w="9525">
            <a:noFill/>
            <a:round/>
            <a:headEnd/>
            <a:tailEnd/>
          </a:ln>
          <a:effectLst/>
        </p:spPr>
        <p:txBody>
          <a:bodyPr tIns="91440"/>
          <a:lstStyle/>
          <a:p>
            <a:pPr eaLnBrk="1" hangingPunct="1">
              <a:buClr>
                <a:srgbClr val="000000"/>
              </a:buClr>
              <a:buSzPct val="100000"/>
              <a:buFont typeface="Times New Roman" pitchFamily="18" charset="0"/>
              <a:buNone/>
              <a:tabLst>
                <a:tab pos="723900" algn="l"/>
                <a:tab pos="1447800" algn="l"/>
                <a:tab pos="2171700" algn="l"/>
                <a:tab pos="2894013" algn="l"/>
              </a:tabLst>
            </a:pPr>
            <a:fld id="{8E4413DB-8FBC-4323-9F48-27136D9DA581}" type="slidenum">
              <a:rPr lang="fr-FR" altLang="fr-FR">
                <a:solidFill>
                  <a:srgbClr val="000000"/>
                </a:solidFill>
                <a:latin typeface="Times New Roman" pitchFamily="18" charset="0"/>
                <a:cs typeface="Arial Unicode MS" pitchFamily="34" charset="-128"/>
              </a:rPr>
              <a:pPr eaLnBrk="1" hangingPunct="1">
                <a:buClr>
                  <a:srgbClr val="000000"/>
                </a:buClr>
                <a:buSzPct val="100000"/>
                <a:buFont typeface="Times New Roman" pitchFamily="18" charset="0"/>
                <a:buNone/>
                <a:tabLst>
                  <a:tab pos="723900" algn="l"/>
                  <a:tab pos="1447800" algn="l"/>
                  <a:tab pos="2171700" algn="l"/>
                  <a:tab pos="2894013" algn="l"/>
                </a:tabLst>
              </a:pPr>
              <a:t>10</a:t>
            </a:fld>
            <a:endParaRPr lang="fr-FR" altLang="fr-FR">
              <a:solidFill>
                <a:srgbClr val="000000"/>
              </a:solidFill>
              <a:latin typeface="Times New Roman" pitchFamily="18" charset="0"/>
              <a:cs typeface="Arial Unicode MS" pitchFamily="34" charset="-128"/>
            </a:endParaRPr>
          </a:p>
        </p:txBody>
      </p:sp>
      <p:sp>
        <p:nvSpPr>
          <p:cNvPr id="23556" name="Rectangle 2"/>
          <p:cNvSpPr>
            <a:spLocks noChangeArrowheads="1" noTextEdit="1"/>
          </p:cNvSpPr>
          <p:nvPr>
            <p:ph type="sldImg"/>
          </p:nvPr>
        </p:nvSpPr>
        <p:spPr>
          <a:xfrm>
            <a:off x="381000" y="685800"/>
            <a:ext cx="6096000" cy="3429000"/>
          </a:xfrm>
          <a:solidFill>
            <a:srgbClr val="FFFFFF"/>
          </a:solidFill>
          <a:ln>
            <a:solidFill>
              <a:srgbClr val="000000"/>
            </a:solidFill>
            <a:miter lim="800000"/>
          </a:ln>
        </p:spPr>
      </p:sp>
      <p:sp>
        <p:nvSpPr>
          <p:cNvPr id="23557" name="Rectangle 3"/>
          <p:cNvSpPr>
            <a:spLocks noChangeArrowheads="1"/>
          </p:cNvSpPr>
          <p:nvPr>
            <p:ph type="body" idx="1"/>
          </p:nvPr>
        </p:nvSpPr>
        <p:spPr>
          <a:xfrm>
            <a:off x="685800" y="4343400"/>
            <a:ext cx="5486400" cy="4114800"/>
          </a:xfrm>
          <a:noFill/>
        </p:spPr>
        <p:txBody>
          <a:bodyPr wrap="none" anchor="ctr"/>
          <a:lstStyle/>
          <a:p>
            <a:pPr eaLnBrk="1">
              <a:spcBef>
                <a:spcPct val="0"/>
              </a:spcBef>
              <a:tabLst>
                <a:tab pos="723900" algn="l"/>
                <a:tab pos="1447800" algn="l"/>
                <a:tab pos="2171700" algn="l"/>
                <a:tab pos="2895600" algn="l"/>
                <a:tab pos="3619500" algn="l"/>
                <a:tab pos="4343400" algn="l"/>
                <a:tab pos="5067300" algn="l"/>
              </a:tabLst>
            </a:pPr>
            <a:endParaRPr lang="fr-FR" altLang="fr-FR" sz="2000" smtClean="0">
              <a:latin typeface="Arial" charset="0"/>
              <a:ea typeface="SimSun"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a:ln>
            <a:round/>
            <a:headEnd/>
            <a:tailEnd/>
          </a:ln>
        </p:spPr>
        <p:txBody>
          <a:bodyPr/>
          <a:lstStyle/>
          <a:p>
            <a:fld id="{15AAA028-0DAF-48A6-8076-F59B35A8D33D}" type="slidenum">
              <a:rPr lang="fr-FR" altLang="fr-FR"/>
              <a:pPr/>
              <a:t>11</a:t>
            </a:fld>
            <a:endParaRPr lang="fr-FR" altLang="fr-FR"/>
          </a:p>
        </p:txBody>
      </p:sp>
      <p:sp>
        <p:nvSpPr>
          <p:cNvPr id="25603" name="Rectangle 1"/>
          <p:cNvSpPr>
            <a:spLocks noChangeArrowheads="1" noTextEdit="1"/>
          </p:cNvSpPr>
          <p:nvPr>
            <p:ph type="sldImg"/>
          </p:nvPr>
        </p:nvSpPr>
        <p:spPr>
          <a:xfrm>
            <a:off x="217488" y="812800"/>
            <a:ext cx="7123112" cy="4008438"/>
          </a:xfrm>
          <a:solidFill>
            <a:srgbClr val="FFFFFF"/>
          </a:solidFill>
          <a:ln>
            <a:solidFill>
              <a:srgbClr val="000000"/>
            </a:solidFill>
            <a:miter lim="800000"/>
          </a:ln>
        </p:spPr>
      </p:sp>
      <p:sp>
        <p:nvSpPr>
          <p:cNvPr id="25604" name="Rectangle 2"/>
          <p:cNvSpPr>
            <a:spLocks noChangeArrowheads="1"/>
          </p:cNvSpPr>
          <p:nvPr>
            <p:ph type="body" idx="1"/>
          </p:nvPr>
        </p:nvSpPr>
        <p:spPr>
          <a:xfrm>
            <a:off x="755650" y="5078413"/>
            <a:ext cx="6048375" cy="4811712"/>
          </a:xfrm>
          <a:noFill/>
        </p:spPr>
        <p:txBody>
          <a:bodyPr wrap="none" anchor="ctr"/>
          <a:lstStyle/>
          <a:p>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1"/>
          <p:cNvSpPr>
            <a:spLocks noGrp="1" noChangeArrowheads="1"/>
          </p:cNvSpPr>
          <p:nvPr>
            <p:ph type="dt" idx="10"/>
          </p:nvPr>
        </p:nvSpPr>
        <p:spPr>
          <a:ln/>
        </p:spPr>
        <p:txBody>
          <a:bodyPr/>
          <a:lstStyle>
            <a:lvl1pPr>
              <a:defRPr/>
            </a:lvl1pPr>
          </a:lstStyle>
          <a:p>
            <a:pPr>
              <a:defRPr/>
            </a:pPr>
            <a:r>
              <a:rPr lang="fr-FR"/>
              <a:t>28/11/2014</a:t>
            </a:r>
          </a:p>
        </p:txBody>
      </p:sp>
      <p:sp>
        <p:nvSpPr>
          <p:cNvPr id="5" name="Rectangle 3"/>
          <p:cNvSpPr>
            <a:spLocks noGrp="1" noChangeArrowheads="1"/>
          </p:cNvSpPr>
          <p:nvPr>
            <p:ph type="sldNum" idx="11"/>
          </p:nvPr>
        </p:nvSpPr>
        <p:spPr>
          <a:ln/>
        </p:spPr>
        <p:txBody>
          <a:bodyPr/>
          <a:lstStyle>
            <a:lvl1pPr>
              <a:defRPr/>
            </a:lvl1pPr>
          </a:lstStyle>
          <a:p>
            <a:fld id="{FE07A5E5-BA64-462F-983B-72C34C39428D}"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
          <p:cNvSpPr>
            <a:spLocks noGrp="1" noChangeArrowheads="1"/>
          </p:cNvSpPr>
          <p:nvPr>
            <p:ph type="dt" idx="10"/>
          </p:nvPr>
        </p:nvSpPr>
        <p:spPr>
          <a:ln/>
        </p:spPr>
        <p:txBody>
          <a:bodyPr/>
          <a:lstStyle>
            <a:lvl1pPr>
              <a:defRPr/>
            </a:lvl1pPr>
          </a:lstStyle>
          <a:p>
            <a:pPr>
              <a:defRPr/>
            </a:pPr>
            <a:r>
              <a:rPr lang="fr-FR"/>
              <a:t>28/11/2014</a:t>
            </a:r>
          </a:p>
        </p:txBody>
      </p:sp>
      <p:sp>
        <p:nvSpPr>
          <p:cNvPr id="5" name="Rectangle 3"/>
          <p:cNvSpPr>
            <a:spLocks noGrp="1" noChangeArrowheads="1"/>
          </p:cNvSpPr>
          <p:nvPr>
            <p:ph type="sldNum" idx="11"/>
          </p:nvPr>
        </p:nvSpPr>
        <p:spPr>
          <a:ln/>
        </p:spPr>
        <p:txBody>
          <a:bodyPr/>
          <a:lstStyle>
            <a:lvl1pPr>
              <a:defRPr/>
            </a:lvl1pPr>
          </a:lstStyle>
          <a:p>
            <a:fld id="{679BD6E5-6634-4ADF-8CC2-0D33A31CBEB3}"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3050"/>
            <a:ext cx="2741613" cy="58562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3050"/>
            <a:ext cx="8077200" cy="58562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
          <p:cNvSpPr>
            <a:spLocks noGrp="1" noChangeArrowheads="1"/>
          </p:cNvSpPr>
          <p:nvPr>
            <p:ph type="dt" idx="10"/>
          </p:nvPr>
        </p:nvSpPr>
        <p:spPr>
          <a:ln/>
        </p:spPr>
        <p:txBody>
          <a:bodyPr/>
          <a:lstStyle>
            <a:lvl1pPr>
              <a:defRPr/>
            </a:lvl1pPr>
          </a:lstStyle>
          <a:p>
            <a:pPr>
              <a:defRPr/>
            </a:pPr>
            <a:r>
              <a:rPr lang="fr-FR"/>
              <a:t>28/11/2014</a:t>
            </a:r>
          </a:p>
        </p:txBody>
      </p:sp>
      <p:sp>
        <p:nvSpPr>
          <p:cNvPr id="5" name="Rectangle 3"/>
          <p:cNvSpPr>
            <a:spLocks noGrp="1" noChangeArrowheads="1"/>
          </p:cNvSpPr>
          <p:nvPr>
            <p:ph type="sldNum" idx="11"/>
          </p:nvPr>
        </p:nvSpPr>
        <p:spPr>
          <a:ln/>
        </p:spPr>
        <p:txBody>
          <a:bodyPr/>
          <a:lstStyle>
            <a:lvl1pPr>
              <a:defRPr/>
            </a:lvl1pPr>
          </a:lstStyle>
          <a:p>
            <a:fld id="{6CC6C474-CC4D-4991-9B24-9170BE22B48E}"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5"/>
          <p:cNvSpPr>
            <a:spLocks noGrp="1" noChangeArrowheads="1"/>
          </p:cNvSpPr>
          <p:nvPr>
            <p:ph type="sldNum" idx="10"/>
          </p:nvPr>
        </p:nvSpPr>
        <p:spPr>
          <a:ln/>
        </p:spPr>
        <p:txBody>
          <a:bodyPr/>
          <a:lstStyle>
            <a:lvl1pPr>
              <a:defRPr/>
            </a:lvl1pPr>
          </a:lstStyle>
          <a:p>
            <a:fld id="{AC878BE9-76A4-43F6-ADFC-0976D7320CB9}" type="slidenum">
              <a:rPr lang="fr-F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fld id="{81F5C9E2-AB92-4CFA-9B4E-0F70EB1E08B4}" type="slidenum">
              <a:rPr lang="fr-F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5"/>
          <p:cNvSpPr>
            <a:spLocks noGrp="1" noChangeArrowheads="1"/>
          </p:cNvSpPr>
          <p:nvPr>
            <p:ph type="sldNum" idx="10"/>
          </p:nvPr>
        </p:nvSpPr>
        <p:spPr>
          <a:ln/>
        </p:spPr>
        <p:txBody>
          <a:bodyPr/>
          <a:lstStyle>
            <a:lvl1pPr>
              <a:defRPr/>
            </a:lvl1pPr>
          </a:lstStyle>
          <a:p>
            <a:fld id="{DB1074A4-C633-423F-925C-6AEC4D2CE10C}" type="slidenum">
              <a:rPr lang="fr-F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08613" cy="452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0613" y="1604963"/>
            <a:ext cx="5410200" cy="452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sldNum" idx="10"/>
          </p:nvPr>
        </p:nvSpPr>
        <p:spPr>
          <a:ln/>
        </p:spPr>
        <p:txBody>
          <a:bodyPr/>
          <a:lstStyle>
            <a:lvl1pPr>
              <a:defRPr/>
            </a:lvl1pPr>
          </a:lstStyle>
          <a:p>
            <a:fld id="{FC26C5EA-2F7A-4D3C-A9A9-FECD8B9971EE}" type="slidenum">
              <a:rPr lang="fr-F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sldNum" idx="10"/>
          </p:nvPr>
        </p:nvSpPr>
        <p:spPr>
          <a:ln/>
        </p:spPr>
        <p:txBody>
          <a:bodyPr/>
          <a:lstStyle>
            <a:lvl1pPr>
              <a:defRPr/>
            </a:lvl1pPr>
          </a:lstStyle>
          <a:p>
            <a:fld id="{FD9C6786-900D-4710-9695-299E5BF17E4F}" type="slidenum">
              <a:rPr lang="fr-F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5"/>
          <p:cNvSpPr>
            <a:spLocks noGrp="1" noChangeArrowheads="1"/>
          </p:cNvSpPr>
          <p:nvPr>
            <p:ph type="sldNum" idx="10"/>
          </p:nvPr>
        </p:nvSpPr>
        <p:spPr>
          <a:ln/>
        </p:spPr>
        <p:txBody>
          <a:bodyPr/>
          <a:lstStyle>
            <a:lvl1pPr>
              <a:defRPr/>
            </a:lvl1pPr>
          </a:lstStyle>
          <a:p>
            <a:fld id="{0EB9A8D3-4D99-433A-A41E-F80E424EB884}" type="slidenum">
              <a:rPr lang="fr-F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47EA10D0-AFB2-41A1-9B89-7A581483E542}" type="slidenum">
              <a:rPr lang="fr-F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5"/>
          <p:cNvSpPr>
            <a:spLocks noGrp="1" noChangeArrowheads="1"/>
          </p:cNvSpPr>
          <p:nvPr>
            <p:ph type="sldNum" idx="10"/>
          </p:nvPr>
        </p:nvSpPr>
        <p:spPr>
          <a:ln/>
        </p:spPr>
        <p:txBody>
          <a:bodyPr/>
          <a:lstStyle>
            <a:lvl1pPr>
              <a:defRPr/>
            </a:lvl1pPr>
          </a:lstStyle>
          <a:p>
            <a:fld id="{674990A2-3820-49D4-AA70-31BAE608BE51}"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
          <p:cNvSpPr>
            <a:spLocks noGrp="1" noChangeArrowheads="1"/>
          </p:cNvSpPr>
          <p:nvPr>
            <p:ph type="dt" idx="10"/>
          </p:nvPr>
        </p:nvSpPr>
        <p:spPr>
          <a:ln/>
        </p:spPr>
        <p:txBody>
          <a:bodyPr/>
          <a:lstStyle>
            <a:lvl1pPr>
              <a:defRPr/>
            </a:lvl1pPr>
          </a:lstStyle>
          <a:p>
            <a:pPr>
              <a:defRPr/>
            </a:pPr>
            <a:r>
              <a:rPr lang="fr-FR"/>
              <a:t>28/11/2014</a:t>
            </a:r>
          </a:p>
        </p:txBody>
      </p:sp>
      <p:sp>
        <p:nvSpPr>
          <p:cNvPr id="5" name="Rectangle 3"/>
          <p:cNvSpPr>
            <a:spLocks noGrp="1" noChangeArrowheads="1"/>
          </p:cNvSpPr>
          <p:nvPr>
            <p:ph type="sldNum" idx="11"/>
          </p:nvPr>
        </p:nvSpPr>
        <p:spPr>
          <a:ln/>
        </p:spPr>
        <p:txBody>
          <a:bodyPr/>
          <a:lstStyle>
            <a:lvl1pPr>
              <a:defRPr/>
            </a:lvl1pPr>
          </a:lstStyle>
          <a:p>
            <a:fld id="{F1C7E21B-4A9A-47FC-9ABB-28E545B2CF7F}"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5"/>
          <p:cNvSpPr>
            <a:spLocks noGrp="1" noChangeArrowheads="1"/>
          </p:cNvSpPr>
          <p:nvPr>
            <p:ph type="sldNum" idx="10"/>
          </p:nvPr>
        </p:nvSpPr>
        <p:spPr>
          <a:ln/>
        </p:spPr>
        <p:txBody>
          <a:bodyPr/>
          <a:lstStyle>
            <a:lvl1pPr>
              <a:defRPr/>
            </a:lvl1pPr>
          </a:lstStyle>
          <a:p>
            <a:fld id="{38174982-7FFE-4364-923D-047E2A72BC3D}" type="slidenum">
              <a:rPr lang="fr-F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fld id="{2BA43655-0328-4620-BC54-DEC5E82948CA}" type="slidenum">
              <a:rPr lang="fr-F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3050"/>
            <a:ext cx="2741613" cy="585628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3050"/>
            <a:ext cx="8077200" cy="585628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sldNum" idx="10"/>
          </p:nvPr>
        </p:nvSpPr>
        <p:spPr>
          <a:ln/>
        </p:spPr>
        <p:txBody>
          <a:bodyPr/>
          <a:lstStyle>
            <a:lvl1pPr>
              <a:defRPr/>
            </a:lvl1pPr>
          </a:lstStyle>
          <a:p>
            <a:fld id="{D29BEF6C-CAF5-40DB-81E4-4B4DD26D6641}" type="slidenum">
              <a:rPr lang="fr-F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28/11/2014</a:t>
            </a:r>
          </a:p>
        </p:txBody>
      </p:sp>
      <p:sp>
        <p:nvSpPr>
          <p:cNvPr id="5" name="Rectangle 4"/>
          <p:cNvSpPr>
            <a:spLocks noGrp="1" noChangeArrowheads="1"/>
          </p:cNvSpPr>
          <p:nvPr>
            <p:ph type="sldNum" idx="11"/>
          </p:nvPr>
        </p:nvSpPr>
        <p:spPr>
          <a:ln/>
        </p:spPr>
        <p:txBody>
          <a:bodyPr/>
          <a:lstStyle>
            <a:lvl1pPr>
              <a:defRPr/>
            </a:lvl1pPr>
          </a:lstStyle>
          <a:p>
            <a:fld id="{9DE38818-E1AF-41AC-AF31-2A8F5F1EEE70}" type="slidenum">
              <a:rPr lang="fr-F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28/11/2014</a:t>
            </a:r>
          </a:p>
        </p:txBody>
      </p:sp>
      <p:sp>
        <p:nvSpPr>
          <p:cNvPr id="5" name="Rectangle 4"/>
          <p:cNvSpPr>
            <a:spLocks noGrp="1" noChangeArrowheads="1"/>
          </p:cNvSpPr>
          <p:nvPr>
            <p:ph type="sldNum" idx="11"/>
          </p:nvPr>
        </p:nvSpPr>
        <p:spPr>
          <a:ln/>
        </p:spPr>
        <p:txBody>
          <a:bodyPr/>
          <a:lstStyle>
            <a:lvl1pPr>
              <a:defRPr/>
            </a:lvl1pPr>
          </a:lstStyle>
          <a:p>
            <a:fld id="{6191DFAB-DD90-4B90-882D-C16F1701E6FC}" type="slidenum">
              <a:rPr lang="fr-F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2"/>
          <p:cNvSpPr>
            <a:spLocks noGrp="1" noChangeArrowheads="1"/>
          </p:cNvSpPr>
          <p:nvPr>
            <p:ph type="dt" idx="10"/>
          </p:nvPr>
        </p:nvSpPr>
        <p:spPr>
          <a:ln/>
        </p:spPr>
        <p:txBody>
          <a:bodyPr/>
          <a:lstStyle>
            <a:lvl1pPr>
              <a:defRPr/>
            </a:lvl1pPr>
          </a:lstStyle>
          <a:p>
            <a:pPr>
              <a:defRPr/>
            </a:pPr>
            <a:r>
              <a:rPr lang="fr-FR"/>
              <a:t>28/11/2014</a:t>
            </a:r>
          </a:p>
        </p:txBody>
      </p:sp>
      <p:sp>
        <p:nvSpPr>
          <p:cNvPr id="5" name="Rectangle 4"/>
          <p:cNvSpPr>
            <a:spLocks noGrp="1" noChangeArrowheads="1"/>
          </p:cNvSpPr>
          <p:nvPr>
            <p:ph type="sldNum" idx="11"/>
          </p:nvPr>
        </p:nvSpPr>
        <p:spPr>
          <a:ln/>
        </p:spPr>
        <p:txBody>
          <a:bodyPr/>
          <a:lstStyle>
            <a:lvl1pPr>
              <a:defRPr/>
            </a:lvl1pPr>
          </a:lstStyle>
          <a:p>
            <a:fld id="{FF907384-50DC-42C1-BFCC-26CAB5FC89B3}" type="slidenum">
              <a:rPr lang="fr-F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08613" cy="452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0613" y="1604963"/>
            <a:ext cx="5410200" cy="452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dt" idx="10"/>
          </p:nvPr>
        </p:nvSpPr>
        <p:spPr>
          <a:ln/>
        </p:spPr>
        <p:txBody>
          <a:bodyPr/>
          <a:lstStyle>
            <a:lvl1pPr>
              <a:defRPr/>
            </a:lvl1pPr>
          </a:lstStyle>
          <a:p>
            <a:pPr>
              <a:defRPr/>
            </a:pPr>
            <a:r>
              <a:rPr lang="fr-FR"/>
              <a:t>28/11/2014</a:t>
            </a:r>
          </a:p>
        </p:txBody>
      </p:sp>
      <p:sp>
        <p:nvSpPr>
          <p:cNvPr id="6" name="Rectangle 4"/>
          <p:cNvSpPr>
            <a:spLocks noGrp="1" noChangeArrowheads="1"/>
          </p:cNvSpPr>
          <p:nvPr>
            <p:ph type="sldNum" idx="11"/>
          </p:nvPr>
        </p:nvSpPr>
        <p:spPr>
          <a:ln/>
        </p:spPr>
        <p:txBody>
          <a:bodyPr/>
          <a:lstStyle>
            <a:lvl1pPr>
              <a:defRPr/>
            </a:lvl1pPr>
          </a:lstStyle>
          <a:p>
            <a:fld id="{410FDC4C-8337-428A-9CB6-EA4E11339BA9}" type="slidenum">
              <a:rPr lang="fr-F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dt" idx="10"/>
          </p:nvPr>
        </p:nvSpPr>
        <p:spPr>
          <a:ln/>
        </p:spPr>
        <p:txBody>
          <a:bodyPr/>
          <a:lstStyle>
            <a:lvl1pPr>
              <a:defRPr/>
            </a:lvl1pPr>
          </a:lstStyle>
          <a:p>
            <a:pPr>
              <a:defRPr/>
            </a:pPr>
            <a:r>
              <a:rPr lang="fr-FR"/>
              <a:t>28/11/2014</a:t>
            </a:r>
          </a:p>
        </p:txBody>
      </p:sp>
      <p:sp>
        <p:nvSpPr>
          <p:cNvPr id="8" name="Rectangle 4"/>
          <p:cNvSpPr>
            <a:spLocks noGrp="1" noChangeArrowheads="1"/>
          </p:cNvSpPr>
          <p:nvPr>
            <p:ph type="sldNum" idx="11"/>
          </p:nvPr>
        </p:nvSpPr>
        <p:spPr>
          <a:ln/>
        </p:spPr>
        <p:txBody>
          <a:bodyPr/>
          <a:lstStyle>
            <a:lvl1pPr>
              <a:defRPr/>
            </a:lvl1pPr>
          </a:lstStyle>
          <a:p>
            <a:fld id="{BF19F2B2-A29D-4F6E-8F15-29EEA25097EF}" type="slidenum">
              <a:rPr lang="fr-F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2"/>
          <p:cNvSpPr>
            <a:spLocks noGrp="1" noChangeArrowheads="1"/>
          </p:cNvSpPr>
          <p:nvPr>
            <p:ph type="dt" idx="10"/>
          </p:nvPr>
        </p:nvSpPr>
        <p:spPr>
          <a:ln/>
        </p:spPr>
        <p:txBody>
          <a:bodyPr/>
          <a:lstStyle>
            <a:lvl1pPr>
              <a:defRPr/>
            </a:lvl1pPr>
          </a:lstStyle>
          <a:p>
            <a:pPr>
              <a:defRPr/>
            </a:pPr>
            <a:r>
              <a:rPr lang="fr-FR"/>
              <a:t>28/11/2014</a:t>
            </a:r>
          </a:p>
        </p:txBody>
      </p:sp>
      <p:sp>
        <p:nvSpPr>
          <p:cNvPr id="4" name="Rectangle 4"/>
          <p:cNvSpPr>
            <a:spLocks noGrp="1" noChangeArrowheads="1"/>
          </p:cNvSpPr>
          <p:nvPr>
            <p:ph type="sldNum" idx="11"/>
          </p:nvPr>
        </p:nvSpPr>
        <p:spPr>
          <a:ln/>
        </p:spPr>
        <p:txBody>
          <a:bodyPr/>
          <a:lstStyle>
            <a:lvl1pPr>
              <a:defRPr/>
            </a:lvl1pPr>
          </a:lstStyle>
          <a:p>
            <a:fld id="{C00F949D-7EDD-4951-9651-94667CCEC480}" type="slidenum">
              <a:rPr lang="fr-F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fr-FR"/>
              <a:t>28/11/2014</a:t>
            </a:r>
          </a:p>
        </p:txBody>
      </p:sp>
      <p:sp>
        <p:nvSpPr>
          <p:cNvPr id="3" name="Rectangle 4"/>
          <p:cNvSpPr>
            <a:spLocks noGrp="1" noChangeArrowheads="1"/>
          </p:cNvSpPr>
          <p:nvPr>
            <p:ph type="sldNum" idx="11"/>
          </p:nvPr>
        </p:nvSpPr>
        <p:spPr>
          <a:ln/>
        </p:spPr>
        <p:txBody>
          <a:bodyPr/>
          <a:lstStyle>
            <a:lvl1pPr>
              <a:defRPr/>
            </a:lvl1pPr>
          </a:lstStyle>
          <a:p>
            <a:fld id="{4360DF82-09A9-4F64-8A7E-DA36771283BA}"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1"/>
          <p:cNvSpPr>
            <a:spLocks noGrp="1" noChangeArrowheads="1"/>
          </p:cNvSpPr>
          <p:nvPr>
            <p:ph type="dt" idx="10"/>
          </p:nvPr>
        </p:nvSpPr>
        <p:spPr>
          <a:ln/>
        </p:spPr>
        <p:txBody>
          <a:bodyPr/>
          <a:lstStyle>
            <a:lvl1pPr>
              <a:defRPr/>
            </a:lvl1pPr>
          </a:lstStyle>
          <a:p>
            <a:pPr>
              <a:defRPr/>
            </a:pPr>
            <a:r>
              <a:rPr lang="fr-FR"/>
              <a:t>28/11/2014</a:t>
            </a:r>
          </a:p>
        </p:txBody>
      </p:sp>
      <p:sp>
        <p:nvSpPr>
          <p:cNvPr id="5" name="Rectangle 3"/>
          <p:cNvSpPr>
            <a:spLocks noGrp="1" noChangeArrowheads="1"/>
          </p:cNvSpPr>
          <p:nvPr>
            <p:ph type="sldNum" idx="11"/>
          </p:nvPr>
        </p:nvSpPr>
        <p:spPr>
          <a:ln/>
        </p:spPr>
        <p:txBody>
          <a:bodyPr/>
          <a:lstStyle>
            <a:lvl1pPr>
              <a:defRPr/>
            </a:lvl1pPr>
          </a:lstStyle>
          <a:p>
            <a:fld id="{16BA5836-40D8-438B-AEBA-67B7FC69DC7B}" type="slidenum">
              <a:rPr lang="fr-FR"/>
              <a:pP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2"/>
          <p:cNvSpPr>
            <a:spLocks noGrp="1" noChangeArrowheads="1"/>
          </p:cNvSpPr>
          <p:nvPr>
            <p:ph type="dt" idx="10"/>
          </p:nvPr>
        </p:nvSpPr>
        <p:spPr>
          <a:ln/>
        </p:spPr>
        <p:txBody>
          <a:bodyPr/>
          <a:lstStyle>
            <a:lvl1pPr>
              <a:defRPr/>
            </a:lvl1pPr>
          </a:lstStyle>
          <a:p>
            <a:pPr>
              <a:defRPr/>
            </a:pPr>
            <a:r>
              <a:rPr lang="fr-FR"/>
              <a:t>28/11/2014</a:t>
            </a:r>
          </a:p>
        </p:txBody>
      </p:sp>
      <p:sp>
        <p:nvSpPr>
          <p:cNvPr id="6" name="Rectangle 4"/>
          <p:cNvSpPr>
            <a:spLocks noGrp="1" noChangeArrowheads="1"/>
          </p:cNvSpPr>
          <p:nvPr>
            <p:ph type="sldNum" idx="11"/>
          </p:nvPr>
        </p:nvSpPr>
        <p:spPr>
          <a:ln/>
        </p:spPr>
        <p:txBody>
          <a:bodyPr/>
          <a:lstStyle>
            <a:lvl1pPr>
              <a:defRPr/>
            </a:lvl1pPr>
          </a:lstStyle>
          <a:p>
            <a:fld id="{344944A7-1BA7-4033-BC5C-AB3897E8E9B0}" type="slidenum">
              <a:rPr lang="fr-F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2"/>
          <p:cNvSpPr>
            <a:spLocks noGrp="1" noChangeArrowheads="1"/>
          </p:cNvSpPr>
          <p:nvPr>
            <p:ph type="dt" idx="10"/>
          </p:nvPr>
        </p:nvSpPr>
        <p:spPr>
          <a:ln/>
        </p:spPr>
        <p:txBody>
          <a:bodyPr/>
          <a:lstStyle>
            <a:lvl1pPr>
              <a:defRPr/>
            </a:lvl1pPr>
          </a:lstStyle>
          <a:p>
            <a:pPr>
              <a:defRPr/>
            </a:pPr>
            <a:r>
              <a:rPr lang="fr-FR"/>
              <a:t>28/11/2014</a:t>
            </a:r>
          </a:p>
        </p:txBody>
      </p:sp>
      <p:sp>
        <p:nvSpPr>
          <p:cNvPr id="6" name="Rectangle 4"/>
          <p:cNvSpPr>
            <a:spLocks noGrp="1" noChangeArrowheads="1"/>
          </p:cNvSpPr>
          <p:nvPr>
            <p:ph type="sldNum" idx="11"/>
          </p:nvPr>
        </p:nvSpPr>
        <p:spPr>
          <a:ln/>
        </p:spPr>
        <p:txBody>
          <a:bodyPr/>
          <a:lstStyle>
            <a:lvl1pPr>
              <a:defRPr/>
            </a:lvl1pPr>
          </a:lstStyle>
          <a:p>
            <a:fld id="{3345530F-E62B-4EDB-9ADA-8B2127078331}" type="slidenum">
              <a:rPr lang="fr-F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28/11/2014</a:t>
            </a:r>
          </a:p>
        </p:txBody>
      </p:sp>
      <p:sp>
        <p:nvSpPr>
          <p:cNvPr id="5" name="Rectangle 4"/>
          <p:cNvSpPr>
            <a:spLocks noGrp="1" noChangeArrowheads="1"/>
          </p:cNvSpPr>
          <p:nvPr>
            <p:ph type="sldNum" idx="11"/>
          </p:nvPr>
        </p:nvSpPr>
        <p:spPr>
          <a:ln/>
        </p:spPr>
        <p:txBody>
          <a:bodyPr/>
          <a:lstStyle>
            <a:lvl1pPr>
              <a:defRPr/>
            </a:lvl1pPr>
          </a:lstStyle>
          <a:p>
            <a:fld id="{B85EFCD1-3A87-4188-85A1-4868D711765E}" type="slidenum">
              <a:rPr lang="fr-F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1122363"/>
            <a:ext cx="2741613" cy="500697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1122363"/>
            <a:ext cx="8077200" cy="50069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dt" idx="10"/>
          </p:nvPr>
        </p:nvSpPr>
        <p:spPr>
          <a:ln/>
        </p:spPr>
        <p:txBody>
          <a:bodyPr/>
          <a:lstStyle>
            <a:lvl1pPr>
              <a:defRPr/>
            </a:lvl1pPr>
          </a:lstStyle>
          <a:p>
            <a:pPr>
              <a:defRPr/>
            </a:pPr>
            <a:r>
              <a:rPr lang="fr-FR"/>
              <a:t>28/11/2014</a:t>
            </a:r>
          </a:p>
        </p:txBody>
      </p:sp>
      <p:sp>
        <p:nvSpPr>
          <p:cNvPr id="5" name="Rectangle 4"/>
          <p:cNvSpPr>
            <a:spLocks noGrp="1" noChangeArrowheads="1"/>
          </p:cNvSpPr>
          <p:nvPr>
            <p:ph type="sldNum" idx="11"/>
          </p:nvPr>
        </p:nvSpPr>
        <p:spPr>
          <a:ln/>
        </p:spPr>
        <p:txBody>
          <a:bodyPr/>
          <a:lstStyle>
            <a:lvl1pPr>
              <a:defRPr/>
            </a:lvl1pPr>
          </a:lstStyle>
          <a:p>
            <a:fld id="{DFABED82-0D05-4497-87BA-28529BB8FF85}" type="slidenum">
              <a:rPr lang="fr-F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524000" y="1122363"/>
            <a:ext cx="9142413" cy="2386012"/>
          </a:xfrm>
        </p:spPr>
        <p:txBody>
          <a:bodyPr/>
          <a:lstStyle/>
          <a:p>
            <a:r>
              <a:rPr lang="fr-FR" smtClean="0"/>
              <a:t>Modifiez le style du titre</a:t>
            </a:r>
            <a:endParaRPr lang="fr-FR"/>
          </a:p>
        </p:txBody>
      </p:sp>
      <p:sp>
        <p:nvSpPr>
          <p:cNvPr id="3" name="Rectangle 2"/>
          <p:cNvSpPr>
            <a:spLocks noGrp="1" noChangeArrowheads="1"/>
          </p:cNvSpPr>
          <p:nvPr>
            <p:ph type="dt" idx="10"/>
          </p:nvPr>
        </p:nvSpPr>
        <p:spPr>
          <a:ln/>
        </p:spPr>
        <p:txBody>
          <a:bodyPr/>
          <a:lstStyle>
            <a:lvl1pPr>
              <a:defRPr/>
            </a:lvl1pPr>
          </a:lstStyle>
          <a:p>
            <a:pPr>
              <a:defRPr/>
            </a:pPr>
            <a:r>
              <a:rPr lang="fr-FR"/>
              <a:t>28/11/2014</a:t>
            </a:r>
          </a:p>
        </p:txBody>
      </p:sp>
      <p:sp>
        <p:nvSpPr>
          <p:cNvPr id="4" name="Rectangle 4"/>
          <p:cNvSpPr>
            <a:spLocks noGrp="1" noChangeArrowheads="1"/>
          </p:cNvSpPr>
          <p:nvPr>
            <p:ph type="sldNum" idx="11"/>
          </p:nvPr>
        </p:nvSpPr>
        <p:spPr>
          <a:ln/>
        </p:spPr>
        <p:txBody>
          <a:bodyPr/>
          <a:lstStyle>
            <a:lvl1pPr>
              <a:defRPr/>
            </a:lvl1pPr>
          </a:lstStyle>
          <a:p>
            <a:fld id="{BF05665E-9C1D-41C6-8D0C-74FBCD78D950}" type="slidenum">
              <a:rPr lang="fr-F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28/11/2014</a:t>
            </a:r>
          </a:p>
        </p:txBody>
      </p:sp>
      <p:sp>
        <p:nvSpPr>
          <p:cNvPr id="5" name="Rectangle 5"/>
          <p:cNvSpPr>
            <a:spLocks noGrp="1" noChangeArrowheads="1"/>
          </p:cNvSpPr>
          <p:nvPr>
            <p:ph type="sldNum" idx="11"/>
          </p:nvPr>
        </p:nvSpPr>
        <p:spPr>
          <a:ln/>
        </p:spPr>
        <p:txBody>
          <a:bodyPr/>
          <a:lstStyle>
            <a:lvl1pPr>
              <a:defRPr/>
            </a:lvl1pPr>
          </a:lstStyle>
          <a:p>
            <a:fld id="{F0E17D1A-7D75-48C5-89C1-BC5358F0B8DE}" type="slidenum">
              <a:rPr lang="fr-F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28/11/2014</a:t>
            </a:r>
          </a:p>
        </p:txBody>
      </p:sp>
      <p:sp>
        <p:nvSpPr>
          <p:cNvPr id="5" name="Rectangle 5"/>
          <p:cNvSpPr>
            <a:spLocks noGrp="1" noChangeArrowheads="1"/>
          </p:cNvSpPr>
          <p:nvPr>
            <p:ph type="sldNum" idx="11"/>
          </p:nvPr>
        </p:nvSpPr>
        <p:spPr>
          <a:ln/>
        </p:spPr>
        <p:txBody>
          <a:bodyPr/>
          <a:lstStyle>
            <a:lvl1pPr>
              <a:defRPr/>
            </a:lvl1pPr>
          </a:lstStyle>
          <a:p>
            <a:fld id="{FA41079A-7ABD-4AB3-BF6E-1BD5BD4C4465}" type="slidenum">
              <a:rPr lang="fr-F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r>
              <a:rPr lang="fr-FR"/>
              <a:t>28/11/2014</a:t>
            </a:r>
          </a:p>
        </p:txBody>
      </p:sp>
      <p:sp>
        <p:nvSpPr>
          <p:cNvPr id="5" name="Rectangle 5"/>
          <p:cNvSpPr>
            <a:spLocks noGrp="1" noChangeArrowheads="1"/>
          </p:cNvSpPr>
          <p:nvPr>
            <p:ph type="sldNum" idx="11"/>
          </p:nvPr>
        </p:nvSpPr>
        <p:spPr>
          <a:ln/>
        </p:spPr>
        <p:txBody>
          <a:bodyPr/>
          <a:lstStyle>
            <a:lvl1pPr>
              <a:defRPr/>
            </a:lvl1pPr>
          </a:lstStyle>
          <a:p>
            <a:fld id="{F0DA5EE4-E9E0-44B5-89DD-246F8B64FAA4}" type="slidenum">
              <a:rPr lang="fr-F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0013" cy="43497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0613" y="1825625"/>
            <a:ext cx="5181600" cy="434975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r>
              <a:rPr lang="fr-FR"/>
              <a:t>28/11/2014</a:t>
            </a:r>
          </a:p>
        </p:txBody>
      </p:sp>
      <p:sp>
        <p:nvSpPr>
          <p:cNvPr id="6" name="Rectangle 5"/>
          <p:cNvSpPr>
            <a:spLocks noGrp="1" noChangeArrowheads="1"/>
          </p:cNvSpPr>
          <p:nvPr>
            <p:ph type="sldNum" idx="11"/>
          </p:nvPr>
        </p:nvSpPr>
        <p:spPr>
          <a:ln/>
        </p:spPr>
        <p:txBody>
          <a:bodyPr/>
          <a:lstStyle>
            <a:lvl1pPr>
              <a:defRPr/>
            </a:lvl1pPr>
          </a:lstStyle>
          <a:p>
            <a:fld id="{B697D0C5-1ABA-4EF0-A771-5E807C4F91E3}" type="slidenum">
              <a:rPr lang="fr-F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r>
              <a:rPr lang="fr-FR"/>
              <a:t>28/11/2014</a:t>
            </a:r>
          </a:p>
        </p:txBody>
      </p:sp>
      <p:sp>
        <p:nvSpPr>
          <p:cNvPr id="8" name="Rectangle 5"/>
          <p:cNvSpPr>
            <a:spLocks noGrp="1" noChangeArrowheads="1"/>
          </p:cNvSpPr>
          <p:nvPr>
            <p:ph type="sldNum" idx="11"/>
          </p:nvPr>
        </p:nvSpPr>
        <p:spPr>
          <a:ln/>
        </p:spPr>
        <p:txBody>
          <a:bodyPr/>
          <a:lstStyle>
            <a:lvl1pPr>
              <a:defRPr/>
            </a:lvl1pPr>
          </a:lstStyle>
          <a:p>
            <a:fld id="{5BA36B95-AD18-4438-ACC1-B06DF3E2CF6C}"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4963"/>
            <a:ext cx="5408613" cy="452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0613" y="1604963"/>
            <a:ext cx="5410200" cy="45243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
          <p:cNvSpPr>
            <a:spLocks noGrp="1" noChangeArrowheads="1"/>
          </p:cNvSpPr>
          <p:nvPr>
            <p:ph type="dt" idx="10"/>
          </p:nvPr>
        </p:nvSpPr>
        <p:spPr>
          <a:ln/>
        </p:spPr>
        <p:txBody>
          <a:bodyPr/>
          <a:lstStyle>
            <a:lvl1pPr>
              <a:defRPr/>
            </a:lvl1pPr>
          </a:lstStyle>
          <a:p>
            <a:pPr>
              <a:defRPr/>
            </a:pPr>
            <a:r>
              <a:rPr lang="fr-FR"/>
              <a:t>28/11/2014</a:t>
            </a:r>
          </a:p>
        </p:txBody>
      </p:sp>
      <p:sp>
        <p:nvSpPr>
          <p:cNvPr id="6" name="Rectangle 3"/>
          <p:cNvSpPr>
            <a:spLocks noGrp="1" noChangeArrowheads="1"/>
          </p:cNvSpPr>
          <p:nvPr>
            <p:ph type="sldNum" idx="11"/>
          </p:nvPr>
        </p:nvSpPr>
        <p:spPr>
          <a:ln/>
        </p:spPr>
        <p:txBody>
          <a:bodyPr/>
          <a:lstStyle>
            <a:lvl1pPr>
              <a:defRPr/>
            </a:lvl1pPr>
          </a:lstStyle>
          <a:p>
            <a:fld id="{6EBF2E7C-DA89-4B0D-ADF7-446C307F6E9D}" type="slidenum">
              <a:rPr lang="fr-FR"/>
              <a:pPr/>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r>
              <a:rPr lang="fr-FR"/>
              <a:t>28/11/2014</a:t>
            </a:r>
          </a:p>
        </p:txBody>
      </p:sp>
      <p:sp>
        <p:nvSpPr>
          <p:cNvPr id="4" name="Rectangle 5"/>
          <p:cNvSpPr>
            <a:spLocks noGrp="1" noChangeArrowheads="1"/>
          </p:cNvSpPr>
          <p:nvPr>
            <p:ph type="sldNum" idx="11"/>
          </p:nvPr>
        </p:nvSpPr>
        <p:spPr>
          <a:ln/>
        </p:spPr>
        <p:txBody>
          <a:bodyPr/>
          <a:lstStyle>
            <a:lvl1pPr>
              <a:defRPr/>
            </a:lvl1pPr>
          </a:lstStyle>
          <a:p>
            <a:fld id="{DA4E8B50-ECAB-4F75-B09E-FC3BCA34E9BF}" type="slidenum">
              <a:rPr lang="fr-FR"/>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fr-FR"/>
              <a:t>28/11/2014</a:t>
            </a:r>
          </a:p>
        </p:txBody>
      </p:sp>
      <p:sp>
        <p:nvSpPr>
          <p:cNvPr id="3" name="Rectangle 5"/>
          <p:cNvSpPr>
            <a:spLocks noGrp="1" noChangeArrowheads="1"/>
          </p:cNvSpPr>
          <p:nvPr>
            <p:ph type="sldNum" idx="11"/>
          </p:nvPr>
        </p:nvSpPr>
        <p:spPr>
          <a:ln/>
        </p:spPr>
        <p:txBody>
          <a:bodyPr/>
          <a:lstStyle>
            <a:lvl1pPr>
              <a:defRPr/>
            </a:lvl1pPr>
          </a:lstStyle>
          <a:p>
            <a:fld id="{79C85386-3C57-4C6A-941E-0672ABE2D4F7}" type="slidenum">
              <a:rPr lang="fr-FR"/>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r>
              <a:rPr lang="fr-FR"/>
              <a:t>28/11/2014</a:t>
            </a:r>
          </a:p>
        </p:txBody>
      </p:sp>
      <p:sp>
        <p:nvSpPr>
          <p:cNvPr id="6" name="Rectangle 5"/>
          <p:cNvSpPr>
            <a:spLocks noGrp="1" noChangeArrowheads="1"/>
          </p:cNvSpPr>
          <p:nvPr>
            <p:ph type="sldNum" idx="11"/>
          </p:nvPr>
        </p:nvSpPr>
        <p:spPr>
          <a:ln/>
        </p:spPr>
        <p:txBody>
          <a:bodyPr/>
          <a:lstStyle>
            <a:lvl1pPr>
              <a:defRPr/>
            </a:lvl1pPr>
          </a:lstStyle>
          <a:p>
            <a:fld id="{12E1CFFE-907B-44A6-9223-28E73357AF71}" type="slidenum">
              <a:rPr lang="fr-FR"/>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r>
              <a:rPr lang="fr-FR"/>
              <a:t>28/11/2014</a:t>
            </a:r>
          </a:p>
        </p:txBody>
      </p:sp>
      <p:sp>
        <p:nvSpPr>
          <p:cNvPr id="6" name="Rectangle 5"/>
          <p:cNvSpPr>
            <a:spLocks noGrp="1" noChangeArrowheads="1"/>
          </p:cNvSpPr>
          <p:nvPr>
            <p:ph type="sldNum" idx="11"/>
          </p:nvPr>
        </p:nvSpPr>
        <p:spPr>
          <a:ln/>
        </p:spPr>
        <p:txBody>
          <a:bodyPr/>
          <a:lstStyle>
            <a:lvl1pPr>
              <a:defRPr/>
            </a:lvl1pPr>
          </a:lstStyle>
          <a:p>
            <a:fld id="{EDB1D57B-1A86-45A6-9BC3-0FB1857494F1}" type="slidenum">
              <a:rPr lang="fr-FR"/>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28/11/2014</a:t>
            </a:r>
          </a:p>
        </p:txBody>
      </p:sp>
      <p:sp>
        <p:nvSpPr>
          <p:cNvPr id="5" name="Rectangle 5"/>
          <p:cNvSpPr>
            <a:spLocks noGrp="1" noChangeArrowheads="1"/>
          </p:cNvSpPr>
          <p:nvPr>
            <p:ph type="sldNum" idx="11"/>
          </p:nvPr>
        </p:nvSpPr>
        <p:spPr>
          <a:ln/>
        </p:spPr>
        <p:txBody>
          <a:bodyPr/>
          <a:lstStyle>
            <a:lvl1pPr>
              <a:defRPr/>
            </a:lvl1pPr>
          </a:lstStyle>
          <a:p>
            <a:fld id="{ED0F9670-8F76-4163-A533-553E7A66C801}" type="slidenum">
              <a:rPr lang="fr-FR"/>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7313" cy="58102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02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r>
              <a:rPr lang="fr-FR"/>
              <a:t>28/11/2014</a:t>
            </a:r>
          </a:p>
        </p:txBody>
      </p:sp>
      <p:sp>
        <p:nvSpPr>
          <p:cNvPr id="5" name="Rectangle 5"/>
          <p:cNvSpPr>
            <a:spLocks noGrp="1" noChangeArrowheads="1"/>
          </p:cNvSpPr>
          <p:nvPr>
            <p:ph type="sldNum" idx="11"/>
          </p:nvPr>
        </p:nvSpPr>
        <p:spPr>
          <a:ln/>
        </p:spPr>
        <p:txBody>
          <a:bodyPr/>
          <a:lstStyle>
            <a:lvl1pPr>
              <a:defRPr/>
            </a:lvl1pPr>
          </a:lstStyle>
          <a:p>
            <a:fld id="{DE422C96-7DF3-489D-8E84-AA9128355A78}"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
          <p:cNvSpPr>
            <a:spLocks noGrp="1" noChangeArrowheads="1"/>
          </p:cNvSpPr>
          <p:nvPr>
            <p:ph type="dt" idx="10"/>
          </p:nvPr>
        </p:nvSpPr>
        <p:spPr>
          <a:ln/>
        </p:spPr>
        <p:txBody>
          <a:bodyPr/>
          <a:lstStyle>
            <a:lvl1pPr>
              <a:defRPr/>
            </a:lvl1pPr>
          </a:lstStyle>
          <a:p>
            <a:pPr>
              <a:defRPr/>
            </a:pPr>
            <a:r>
              <a:rPr lang="fr-FR"/>
              <a:t>28/11/2014</a:t>
            </a:r>
          </a:p>
        </p:txBody>
      </p:sp>
      <p:sp>
        <p:nvSpPr>
          <p:cNvPr id="8" name="Rectangle 3"/>
          <p:cNvSpPr>
            <a:spLocks noGrp="1" noChangeArrowheads="1"/>
          </p:cNvSpPr>
          <p:nvPr>
            <p:ph type="sldNum" idx="11"/>
          </p:nvPr>
        </p:nvSpPr>
        <p:spPr>
          <a:ln/>
        </p:spPr>
        <p:txBody>
          <a:bodyPr/>
          <a:lstStyle>
            <a:lvl1pPr>
              <a:defRPr/>
            </a:lvl1pPr>
          </a:lstStyle>
          <a:p>
            <a:fld id="{D4DC372C-0B53-435F-B997-DE6D4E9BB843}"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1"/>
          <p:cNvSpPr>
            <a:spLocks noGrp="1" noChangeArrowheads="1"/>
          </p:cNvSpPr>
          <p:nvPr>
            <p:ph type="dt" idx="10"/>
          </p:nvPr>
        </p:nvSpPr>
        <p:spPr>
          <a:ln/>
        </p:spPr>
        <p:txBody>
          <a:bodyPr/>
          <a:lstStyle>
            <a:lvl1pPr>
              <a:defRPr/>
            </a:lvl1pPr>
          </a:lstStyle>
          <a:p>
            <a:pPr>
              <a:defRPr/>
            </a:pPr>
            <a:r>
              <a:rPr lang="fr-FR"/>
              <a:t>28/11/2014</a:t>
            </a:r>
          </a:p>
        </p:txBody>
      </p:sp>
      <p:sp>
        <p:nvSpPr>
          <p:cNvPr id="4" name="Rectangle 3"/>
          <p:cNvSpPr>
            <a:spLocks noGrp="1" noChangeArrowheads="1"/>
          </p:cNvSpPr>
          <p:nvPr>
            <p:ph type="sldNum" idx="11"/>
          </p:nvPr>
        </p:nvSpPr>
        <p:spPr>
          <a:ln/>
        </p:spPr>
        <p:txBody>
          <a:bodyPr/>
          <a:lstStyle>
            <a:lvl1pPr>
              <a:defRPr/>
            </a:lvl1pPr>
          </a:lstStyle>
          <a:p>
            <a:fld id="{3A9E737C-FE6F-4F80-888B-9BD522416CFE}"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fr-FR"/>
              <a:t>28/11/2014</a:t>
            </a:r>
          </a:p>
        </p:txBody>
      </p:sp>
      <p:sp>
        <p:nvSpPr>
          <p:cNvPr id="3" name="Rectangle 3"/>
          <p:cNvSpPr>
            <a:spLocks noGrp="1" noChangeArrowheads="1"/>
          </p:cNvSpPr>
          <p:nvPr>
            <p:ph type="sldNum" idx="11"/>
          </p:nvPr>
        </p:nvSpPr>
        <p:spPr>
          <a:ln/>
        </p:spPr>
        <p:txBody>
          <a:bodyPr/>
          <a:lstStyle>
            <a:lvl1pPr>
              <a:defRPr/>
            </a:lvl1pPr>
          </a:lstStyle>
          <a:p>
            <a:fld id="{0889EA47-E251-4039-B726-30FBE2852D2D}"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1"/>
          <p:cNvSpPr>
            <a:spLocks noGrp="1" noChangeArrowheads="1"/>
          </p:cNvSpPr>
          <p:nvPr>
            <p:ph type="dt" idx="10"/>
          </p:nvPr>
        </p:nvSpPr>
        <p:spPr>
          <a:ln/>
        </p:spPr>
        <p:txBody>
          <a:bodyPr/>
          <a:lstStyle>
            <a:lvl1pPr>
              <a:defRPr/>
            </a:lvl1pPr>
          </a:lstStyle>
          <a:p>
            <a:pPr>
              <a:defRPr/>
            </a:pPr>
            <a:r>
              <a:rPr lang="fr-FR"/>
              <a:t>28/11/2014</a:t>
            </a:r>
          </a:p>
        </p:txBody>
      </p:sp>
      <p:sp>
        <p:nvSpPr>
          <p:cNvPr id="6" name="Rectangle 3"/>
          <p:cNvSpPr>
            <a:spLocks noGrp="1" noChangeArrowheads="1"/>
          </p:cNvSpPr>
          <p:nvPr>
            <p:ph type="sldNum" idx="11"/>
          </p:nvPr>
        </p:nvSpPr>
        <p:spPr>
          <a:ln/>
        </p:spPr>
        <p:txBody>
          <a:bodyPr/>
          <a:lstStyle>
            <a:lvl1pPr>
              <a:defRPr/>
            </a:lvl1pPr>
          </a:lstStyle>
          <a:p>
            <a:fld id="{D6FEFF9E-CC15-4F52-8169-58C5E6D2914C}"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1"/>
          <p:cNvSpPr>
            <a:spLocks noGrp="1" noChangeArrowheads="1"/>
          </p:cNvSpPr>
          <p:nvPr>
            <p:ph type="dt" idx="10"/>
          </p:nvPr>
        </p:nvSpPr>
        <p:spPr>
          <a:ln/>
        </p:spPr>
        <p:txBody>
          <a:bodyPr/>
          <a:lstStyle>
            <a:lvl1pPr>
              <a:defRPr/>
            </a:lvl1pPr>
          </a:lstStyle>
          <a:p>
            <a:pPr>
              <a:defRPr/>
            </a:pPr>
            <a:r>
              <a:rPr lang="fr-FR"/>
              <a:t>28/11/2014</a:t>
            </a:r>
          </a:p>
        </p:txBody>
      </p:sp>
      <p:sp>
        <p:nvSpPr>
          <p:cNvPr id="6" name="Rectangle 3"/>
          <p:cNvSpPr>
            <a:spLocks noGrp="1" noChangeArrowheads="1"/>
          </p:cNvSpPr>
          <p:nvPr>
            <p:ph type="sldNum" idx="11"/>
          </p:nvPr>
        </p:nvSpPr>
        <p:spPr>
          <a:ln/>
        </p:spPr>
        <p:txBody>
          <a:bodyPr/>
          <a:lstStyle>
            <a:lvl1pPr>
              <a:defRPr/>
            </a:lvl1pPr>
          </a:lstStyle>
          <a:p>
            <a:fld id="{22AA533D-676C-4A8F-B998-4DDCE69A0C4F}"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dt"/>
          </p:nvPr>
        </p:nvSpPr>
        <p:spPr bwMode="auto">
          <a:xfrm>
            <a:off x="838200" y="6356350"/>
            <a:ext cx="2741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 pos="2171700" algn="l"/>
              </a:tabLst>
              <a:defRPr>
                <a:solidFill>
                  <a:srgbClr val="000000"/>
                </a:solidFill>
                <a:latin typeface="+mn-lt"/>
              </a:defRPr>
            </a:lvl1pPr>
          </a:lstStyle>
          <a:p>
            <a:pPr>
              <a:defRPr/>
            </a:pPr>
            <a:r>
              <a:rPr lang="fr-FR"/>
              <a:t>28/11/2014</a:t>
            </a:r>
          </a:p>
        </p:txBody>
      </p:sp>
      <p:sp>
        <p:nvSpPr>
          <p:cNvPr id="1027" name="Text Box 2"/>
          <p:cNvSpPr txBox="1">
            <a:spLocks noChangeArrowheads="1"/>
          </p:cNvSpPr>
          <p:nvPr/>
        </p:nvSpPr>
        <p:spPr bwMode="auto">
          <a:xfrm>
            <a:off x="4038600" y="6356350"/>
            <a:ext cx="4114800" cy="365125"/>
          </a:xfrm>
          <a:prstGeom prst="rect">
            <a:avLst/>
          </a:prstGeom>
          <a:noFill/>
          <a:ln w="9525">
            <a:no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fr-FR" altLang="fr-FR"/>
          </a:p>
        </p:txBody>
      </p:sp>
      <p:sp>
        <p:nvSpPr>
          <p:cNvPr id="2" name="Rectangle 3"/>
          <p:cNvSpPr>
            <a:spLocks noGrp="1" noChangeArrowheads="1"/>
          </p:cNvSpPr>
          <p:nvPr>
            <p:ph type="sldNum"/>
          </p:nvPr>
        </p:nvSpPr>
        <p:spPr bwMode="auto">
          <a:xfrm>
            <a:off x="8610600" y="6356350"/>
            <a:ext cx="2741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eaLnBrk="1" hangingPunct="1">
              <a:buClr>
                <a:srgbClr val="000000"/>
              </a:buClr>
              <a:buSzPct val="100000"/>
              <a:buFont typeface="Times New Roman" pitchFamily="18" charset="0"/>
              <a:buNone/>
              <a:tabLst>
                <a:tab pos="723900" algn="l"/>
                <a:tab pos="1447800" algn="l"/>
                <a:tab pos="2171700" algn="l"/>
              </a:tabLst>
              <a:defRPr>
                <a:solidFill>
                  <a:srgbClr val="000000"/>
                </a:solidFill>
                <a:latin typeface="Calibri" pitchFamily="34" charset="0"/>
              </a:defRPr>
            </a:lvl1pPr>
          </a:lstStyle>
          <a:p>
            <a:fld id="{7EFBA1B7-41C3-4DFA-BFDA-C560DB783AC4}" type="slidenum">
              <a:rPr lang="fr-FR"/>
              <a:pPr/>
              <a:t>‹N°›</a:t>
            </a:fld>
            <a:endParaRPr lang="fr-FR"/>
          </a:p>
        </p:txBody>
      </p:sp>
      <p:sp>
        <p:nvSpPr>
          <p:cNvPr id="1029" name="Rectangle 4"/>
          <p:cNvSpPr>
            <a:spLocks noGrp="1" noChangeArrowheads="1"/>
          </p:cNvSpPr>
          <p:nvPr>
            <p:ph type="title"/>
          </p:nvPr>
        </p:nvSpPr>
        <p:spPr bwMode="auto">
          <a:xfrm>
            <a:off x="609600" y="273050"/>
            <a:ext cx="10971213" cy="11430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ltLang="fr-FR" smtClean="0"/>
              <a:t>Cliquez pour éditer le format du texte-titre</a:t>
            </a:r>
          </a:p>
        </p:txBody>
      </p:sp>
      <p:sp>
        <p:nvSpPr>
          <p:cNvPr id="1030" name="Rectangle 5"/>
          <p:cNvSpPr>
            <a:spLocks noGrp="1" noChangeArrowheads="1"/>
          </p:cNvSpPr>
          <p:nvPr>
            <p:ph type="body" idx="1"/>
          </p:nvPr>
        </p:nvSpPr>
        <p:spPr bwMode="auto">
          <a:xfrm>
            <a:off x="609600" y="1604963"/>
            <a:ext cx="10971213" cy="452437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p:txStyles>
    <p:titleStyle>
      <a:lvl1pPr algn="l" defTabSz="449263" rtl="0" eaLnBrk="0" fontAlgn="base" hangingPunct="0">
        <a:lnSpc>
          <a:spcPct val="92000"/>
        </a:lnSpc>
        <a:spcBef>
          <a:spcPct val="0"/>
        </a:spcBef>
        <a:spcAft>
          <a:spcPct val="0"/>
        </a:spcAft>
        <a:buClr>
          <a:srgbClr val="000000"/>
        </a:buClr>
        <a:buSzPct val="100000"/>
        <a:buFont typeface="Times New Roman" pitchFamily="18" charset="0"/>
        <a:defRPr kern="1200">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2pPr>
      <a:lvl3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3pPr>
      <a:lvl4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4pPr>
      <a:lvl5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5pPr>
      <a:lvl6pPr marL="25146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6pPr>
      <a:lvl7pPr marL="29718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7pPr>
      <a:lvl8pPr marL="34290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8pPr>
      <a:lvl9pPr marL="38862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itchFamily="18" charset="0"/>
        <a:defRPr sz="2800" kern="12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itchFamily="18" charset="0"/>
        <a:defRPr sz="2000" kern="1200">
          <a:solidFill>
            <a:srgbClr val="000000"/>
          </a:solidFill>
          <a:latin typeface="+mn-lt"/>
          <a:ea typeface="+mn-ea"/>
          <a:cs typeface="+mn-cs"/>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itchFamily="18" charset="0"/>
        <a:defRPr kern="1200">
          <a:solidFill>
            <a:srgbClr val="000000"/>
          </a:solidFill>
          <a:latin typeface="+mn-lt"/>
          <a:ea typeface="+mn-ea"/>
          <a:cs typeface="+mn-cs"/>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itchFamily="18" charset="0"/>
        <a:defRPr kern="1200">
          <a:solidFill>
            <a:srgbClr val="000000"/>
          </a:solidFill>
          <a:latin typeface="+mn-lt"/>
          <a:ea typeface="+mn-ea"/>
          <a:cs typeface="+mn-cs"/>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9600" y="273050"/>
            <a:ext cx="10971213" cy="11430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altLang="fr-FR" smtClean="0"/>
              <a:t>Cliquez pour éditer le format du texte-titre</a:t>
            </a:r>
          </a:p>
        </p:txBody>
      </p:sp>
      <p:sp>
        <p:nvSpPr>
          <p:cNvPr id="2051" name="Rectangle 2"/>
          <p:cNvSpPr>
            <a:spLocks noGrp="1" noChangeArrowheads="1"/>
          </p:cNvSpPr>
          <p:nvPr>
            <p:ph type="body" idx="1"/>
          </p:nvPr>
        </p:nvSpPr>
        <p:spPr bwMode="auto">
          <a:xfrm>
            <a:off x="609600" y="1604963"/>
            <a:ext cx="109712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2052" name="Text Box 3"/>
          <p:cNvSpPr txBox="1">
            <a:spLocks noChangeArrowheads="1"/>
          </p:cNvSpPr>
          <p:nvPr/>
        </p:nvSpPr>
        <p:spPr bwMode="auto">
          <a:xfrm>
            <a:off x="838200" y="6356350"/>
            <a:ext cx="2743200" cy="365125"/>
          </a:xfrm>
          <a:prstGeom prst="rect">
            <a:avLst/>
          </a:prstGeom>
          <a:noFill/>
          <a:ln w="9525">
            <a:no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fr-FR" altLang="fr-FR"/>
          </a:p>
        </p:txBody>
      </p:sp>
      <p:sp>
        <p:nvSpPr>
          <p:cNvPr id="2053" name="Text Box 4"/>
          <p:cNvSpPr txBox="1">
            <a:spLocks noChangeArrowheads="1"/>
          </p:cNvSpPr>
          <p:nvPr/>
        </p:nvSpPr>
        <p:spPr bwMode="auto">
          <a:xfrm>
            <a:off x="1219200" y="6172200"/>
            <a:ext cx="5283200" cy="457200"/>
          </a:xfrm>
          <a:prstGeom prst="rect">
            <a:avLst/>
          </a:prstGeom>
          <a:noFill/>
          <a:ln w="9525">
            <a:no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fr-FR" altLang="fr-FR"/>
          </a:p>
        </p:txBody>
      </p:sp>
      <p:sp>
        <p:nvSpPr>
          <p:cNvPr id="2" name="Rectangle 5"/>
          <p:cNvSpPr>
            <a:spLocks noGrp="1" noChangeArrowheads="1"/>
          </p:cNvSpPr>
          <p:nvPr>
            <p:ph type="sldNum"/>
          </p:nvPr>
        </p:nvSpPr>
        <p:spPr bwMode="auto">
          <a:xfrm>
            <a:off x="8610600" y="6356350"/>
            <a:ext cx="2741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eaLnBrk="1" hangingPunct="1">
              <a:buClr>
                <a:srgbClr val="000000"/>
              </a:buClr>
              <a:buSzPct val="100000"/>
              <a:buFont typeface="Times New Roman" pitchFamily="18" charset="0"/>
              <a:buNone/>
              <a:tabLst>
                <a:tab pos="723900" algn="l"/>
                <a:tab pos="1447800" algn="l"/>
                <a:tab pos="2171700" algn="l"/>
              </a:tabLst>
              <a:defRPr>
                <a:solidFill>
                  <a:srgbClr val="000000"/>
                </a:solidFill>
                <a:latin typeface="Calibri" pitchFamily="34" charset="0"/>
              </a:defRPr>
            </a:lvl1pPr>
          </a:lstStyle>
          <a:p>
            <a:fld id="{07F3D052-FD5F-4210-8D39-24340BD08CD7}"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449263" rtl="0" eaLnBrk="0" fontAlgn="base" hangingPunct="0">
        <a:lnSpc>
          <a:spcPct val="92000"/>
        </a:lnSpc>
        <a:spcBef>
          <a:spcPct val="0"/>
        </a:spcBef>
        <a:spcAft>
          <a:spcPct val="0"/>
        </a:spcAft>
        <a:buClr>
          <a:srgbClr val="000000"/>
        </a:buClr>
        <a:buSzPct val="100000"/>
        <a:buFont typeface="Times New Roman" pitchFamily="18" charset="0"/>
        <a:defRPr kern="1200">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2pPr>
      <a:lvl3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3pPr>
      <a:lvl4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4pPr>
      <a:lvl5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5pPr>
      <a:lvl6pPr marL="25146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6pPr>
      <a:lvl7pPr marL="29718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7pPr>
      <a:lvl8pPr marL="34290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8pPr>
      <a:lvl9pPr marL="38862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itchFamily="18" charset="0"/>
        <a:defRPr sz="2800" kern="12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itchFamily="18" charset="0"/>
        <a:defRPr sz="2000" kern="1200">
          <a:solidFill>
            <a:srgbClr val="000000"/>
          </a:solidFill>
          <a:latin typeface="+mn-lt"/>
          <a:ea typeface="+mn-ea"/>
          <a:cs typeface="+mn-cs"/>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itchFamily="18" charset="0"/>
        <a:defRPr kern="1200">
          <a:solidFill>
            <a:srgbClr val="000000"/>
          </a:solidFill>
          <a:latin typeface="+mn-lt"/>
          <a:ea typeface="+mn-ea"/>
          <a:cs typeface="+mn-cs"/>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itchFamily="18" charset="0"/>
        <a:defRPr kern="1200">
          <a:solidFill>
            <a:srgbClr val="000000"/>
          </a:solidFill>
          <a:latin typeface="+mn-lt"/>
          <a:ea typeface="+mn-ea"/>
          <a:cs typeface="+mn-cs"/>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1524000" y="1122363"/>
            <a:ext cx="9142413" cy="2386012"/>
          </a:xfrm>
          <a:prstGeom prst="rect">
            <a:avLst/>
          </a:prstGeom>
          <a:noFill/>
          <a:ln w="9525">
            <a:noFill/>
            <a:round/>
            <a:headEnd/>
            <a:tailEnd/>
          </a:ln>
          <a:effectLst/>
        </p:spPr>
        <p:txBody>
          <a:bodyPr vert="horz" wrap="square" lIns="91440" tIns="91440" rIns="91440" bIns="45720" numCol="1" anchor="b" anchorCtr="0" compatLnSpc="1">
            <a:prstTxWarp prst="textNoShape">
              <a:avLst/>
            </a:prstTxWarp>
          </a:bodyPr>
          <a:lstStyle/>
          <a:p>
            <a:pPr lvl="0"/>
            <a:r>
              <a:rPr lang="en-GB" altLang="fr-FR" smtClean="0"/>
              <a:t>Cliquez pour éditer le format du texte-titreModifiez le style du titre</a:t>
            </a:r>
          </a:p>
        </p:txBody>
      </p:sp>
      <p:sp>
        <p:nvSpPr>
          <p:cNvPr id="2" name="Rectangle 2"/>
          <p:cNvSpPr>
            <a:spLocks noGrp="1" noChangeArrowheads="1"/>
          </p:cNvSpPr>
          <p:nvPr>
            <p:ph type="dt"/>
          </p:nvPr>
        </p:nvSpPr>
        <p:spPr bwMode="auto">
          <a:xfrm>
            <a:off x="838200" y="6356350"/>
            <a:ext cx="2741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 pos="2171700" algn="l"/>
              </a:tabLst>
              <a:defRPr>
                <a:solidFill>
                  <a:srgbClr val="000000"/>
                </a:solidFill>
                <a:latin typeface="+mn-lt"/>
              </a:defRPr>
            </a:lvl1pPr>
          </a:lstStyle>
          <a:p>
            <a:pPr>
              <a:defRPr/>
            </a:pPr>
            <a:r>
              <a:rPr lang="fr-FR"/>
              <a:t>28/11/2014</a:t>
            </a:r>
          </a:p>
        </p:txBody>
      </p:sp>
      <p:sp>
        <p:nvSpPr>
          <p:cNvPr id="3076" name="Text Box 3"/>
          <p:cNvSpPr txBox="1">
            <a:spLocks noChangeArrowheads="1"/>
          </p:cNvSpPr>
          <p:nvPr/>
        </p:nvSpPr>
        <p:spPr bwMode="auto">
          <a:xfrm>
            <a:off x="4038600" y="6356350"/>
            <a:ext cx="4114800" cy="365125"/>
          </a:xfrm>
          <a:prstGeom prst="rect">
            <a:avLst/>
          </a:prstGeom>
          <a:noFill/>
          <a:ln w="9525">
            <a:no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fr-FR" altLang="fr-FR"/>
          </a:p>
        </p:txBody>
      </p:sp>
      <p:sp>
        <p:nvSpPr>
          <p:cNvPr id="3" name="Rectangle 4"/>
          <p:cNvSpPr>
            <a:spLocks noGrp="1" noChangeArrowheads="1"/>
          </p:cNvSpPr>
          <p:nvPr>
            <p:ph type="sldNum"/>
          </p:nvPr>
        </p:nvSpPr>
        <p:spPr bwMode="auto">
          <a:xfrm>
            <a:off x="8610600" y="6356350"/>
            <a:ext cx="2741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eaLnBrk="1" hangingPunct="1">
              <a:buClr>
                <a:srgbClr val="000000"/>
              </a:buClr>
              <a:buSzPct val="100000"/>
              <a:buFont typeface="Times New Roman" pitchFamily="18" charset="0"/>
              <a:buNone/>
              <a:tabLst>
                <a:tab pos="723900" algn="l"/>
                <a:tab pos="1447800" algn="l"/>
                <a:tab pos="2171700" algn="l"/>
              </a:tabLst>
              <a:defRPr>
                <a:solidFill>
                  <a:srgbClr val="000000"/>
                </a:solidFill>
                <a:latin typeface="Calibri" pitchFamily="34" charset="0"/>
              </a:defRPr>
            </a:lvl1pPr>
          </a:lstStyle>
          <a:p>
            <a:fld id="{A42723AE-231B-4F12-8AE7-E4E5061CDD76}" type="slidenum">
              <a:rPr lang="fr-FR"/>
              <a:pPr/>
              <a:t>‹N°›</a:t>
            </a:fld>
            <a:endParaRPr lang="fr-FR"/>
          </a:p>
        </p:txBody>
      </p:sp>
      <p:sp>
        <p:nvSpPr>
          <p:cNvPr id="3078" name="Rectangle 5"/>
          <p:cNvSpPr>
            <a:spLocks noGrp="1" noChangeArrowheads="1"/>
          </p:cNvSpPr>
          <p:nvPr>
            <p:ph type="body" idx="1"/>
          </p:nvPr>
        </p:nvSpPr>
        <p:spPr bwMode="auto">
          <a:xfrm>
            <a:off x="609600" y="1604963"/>
            <a:ext cx="10971213" cy="452437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p:txStyles>
    <p:titleStyle>
      <a:lvl1pPr algn="l" defTabSz="449263" rtl="0" eaLnBrk="0" fontAlgn="base" hangingPunct="0">
        <a:lnSpc>
          <a:spcPct val="92000"/>
        </a:lnSpc>
        <a:spcBef>
          <a:spcPct val="0"/>
        </a:spcBef>
        <a:spcAft>
          <a:spcPct val="0"/>
        </a:spcAft>
        <a:buClr>
          <a:srgbClr val="000000"/>
        </a:buClr>
        <a:buSzPct val="100000"/>
        <a:buFont typeface="Times New Roman" pitchFamily="18" charset="0"/>
        <a:defRPr kern="1200">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2pPr>
      <a:lvl3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3pPr>
      <a:lvl4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4pPr>
      <a:lvl5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5pPr>
      <a:lvl6pPr marL="25146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6pPr>
      <a:lvl7pPr marL="29718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7pPr>
      <a:lvl8pPr marL="34290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8pPr>
      <a:lvl9pPr marL="38862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itchFamily="18" charset="0"/>
        <a:defRPr sz="2800" kern="12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itchFamily="18" charset="0"/>
        <a:defRPr sz="2000" kern="1200">
          <a:solidFill>
            <a:srgbClr val="000000"/>
          </a:solidFill>
          <a:latin typeface="+mn-lt"/>
          <a:ea typeface="+mn-ea"/>
          <a:cs typeface="+mn-cs"/>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itchFamily="18" charset="0"/>
        <a:defRPr kern="1200">
          <a:solidFill>
            <a:srgbClr val="000000"/>
          </a:solidFill>
          <a:latin typeface="+mn-lt"/>
          <a:ea typeface="+mn-ea"/>
          <a:cs typeface="+mn-cs"/>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itchFamily="18" charset="0"/>
        <a:defRPr kern="1200">
          <a:solidFill>
            <a:srgbClr val="000000"/>
          </a:solidFill>
          <a:latin typeface="+mn-lt"/>
          <a:ea typeface="+mn-ea"/>
          <a:cs typeface="+mn-cs"/>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838200" y="365125"/>
            <a:ext cx="10514013" cy="1323975"/>
          </a:xfrm>
          <a:prstGeom prst="rect">
            <a:avLst/>
          </a:prstGeom>
          <a:noFill/>
          <a:ln w="9525">
            <a:noFill/>
            <a:round/>
            <a:headEnd/>
            <a:tailEnd/>
          </a:ln>
          <a:effectLst/>
        </p:spPr>
        <p:txBody>
          <a:bodyPr vert="horz" wrap="square" lIns="91440" tIns="91440" rIns="91440" bIns="45720" numCol="1" anchor="t" anchorCtr="0" compatLnSpc="1">
            <a:prstTxWarp prst="textNoShape">
              <a:avLst/>
            </a:prstTxWarp>
          </a:bodyPr>
          <a:lstStyle/>
          <a:p>
            <a:pPr lvl="0"/>
            <a:r>
              <a:rPr lang="en-GB" altLang="fr-FR" smtClean="0"/>
              <a:t>Cliquez pour éditer le format du texte-titreModifiez le style du titre</a:t>
            </a:r>
          </a:p>
        </p:txBody>
      </p:sp>
      <p:sp>
        <p:nvSpPr>
          <p:cNvPr id="4099" name="Rectangle 2"/>
          <p:cNvSpPr>
            <a:spLocks noGrp="1" noChangeArrowheads="1"/>
          </p:cNvSpPr>
          <p:nvPr>
            <p:ph type="body" idx="1"/>
          </p:nvPr>
        </p:nvSpPr>
        <p:spPr bwMode="auto">
          <a:xfrm>
            <a:off x="838200" y="1825625"/>
            <a:ext cx="10514013" cy="4349750"/>
          </a:xfrm>
          <a:prstGeom prst="rect">
            <a:avLst/>
          </a:prstGeom>
          <a:noFill/>
          <a:ln w="9525">
            <a:noFill/>
            <a:round/>
            <a:headEnd/>
            <a:tailEnd/>
          </a:ln>
          <a:effectLst/>
        </p:spPr>
        <p:txBody>
          <a:bodyPr vert="horz" wrap="square" lIns="91440" tIns="91440" rIns="91440" bIns="4572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0"/>
            <a:r>
              <a:rPr lang="en-GB" altLang="fr-FR" smtClean="0"/>
              <a:t>Neuvième niveau de planModifiez les styles du texte du masque</a:t>
            </a:r>
          </a:p>
          <a:p>
            <a:pPr lvl="1"/>
            <a:r>
              <a:rPr lang="en-GB" altLang="fr-FR" smtClean="0"/>
              <a:t>Deuxième niveau</a:t>
            </a:r>
          </a:p>
          <a:p>
            <a:pPr lvl="2"/>
            <a:r>
              <a:rPr lang="en-GB" altLang="fr-FR" smtClean="0"/>
              <a:t>Troisième niveau</a:t>
            </a:r>
          </a:p>
          <a:p>
            <a:pPr lvl="3"/>
            <a:r>
              <a:rPr lang="en-GB" altLang="fr-FR" smtClean="0"/>
              <a:t>Quatrième niveau</a:t>
            </a:r>
          </a:p>
          <a:p>
            <a:pPr lvl="4"/>
            <a:r>
              <a:rPr lang="en-GB" altLang="fr-FR" smtClean="0"/>
              <a:t>Cinquième niveau</a:t>
            </a:r>
          </a:p>
        </p:txBody>
      </p:sp>
      <p:sp>
        <p:nvSpPr>
          <p:cNvPr id="2" name="Rectangle 3"/>
          <p:cNvSpPr>
            <a:spLocks noGrp="1" noChangeArrowheads="1"/>
          </p:cNvSpPr>
          <p:nvPr>
            <p:ph type="dt"/>
          </p:nvPr>
        </p:nvSpPr>
        <p:spPr bwMode="auto">
          <a:xfrm>
            <a:off x="838200" y="6356350"/>
            <a:ext cx="2741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 pos="2171700" algn="l"/>
              </a:tabLst>
              <a:defRPr>
                <a:solidFill>
                  <a:srgbClr val="000000"/>
                </a:solidFill>
                <a:latin typeface="+mn-lt"/>
              </a:defRPr>
            </a:lvl1pPr>
          </a:lstStyle>
          <a:p>
            <a:pPr>
              <a:defRPr/>
            </a:pPr>
            <a:r>
              <a:rPr lang="fr-FR"/>
              <a:t>28/11/2014</a:t>
            </a:r>
          </a:p>
        </p:txBody>
      </p:sp>
      <p:sp>
        <p:nvSpPr>
          <p:cNvPr id="4101" name="Text Box 4"/>
          <p:cNvSpPr txBox="1">
            <a:spLocks noChangeArrowheads="1"/>
          </p:cNvSpPr>
          <p:nvPr/>
        </p:nvSpPr>
        <p:spPr bwMode="auto">
          <a:xfrm>
            <a:off x="4038600" y="6356350"/>
            <a:ext cx="4114800" cy="365125"/>
          </a:xfrm>
          <a:prstGeom prst="rect">
            <a:avLst/>
          </a:prstGeom>
          <a:noFill/>
          <a:ln w="9525">
            <a:no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fr-FR" altLang="fr-FR"/>
          </a:p>
        </p:txBody>
      </p:sp>
      <p:sp>
        <p:nvSpPr>
          <p:cNvPr id="3" name="Rectangle 5"/>
          <p:cNvSpPr>
            <a:spLocks noGrp="1" noChangeArrowheads="1"/>
          </p:cNvSpPr>
          <p:nvPr>
            <p:ph type="sldNum"/>
          </p:nvPr>
        </p:nvSpPr>
        <p:spPr bwMode="auto">
          <a:xfrm>
            <a:off x="8610600" y="6356350"/>
            <a:ext cx="2741613" cy="363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eaLnBrk="1" hangingPunct="1">
              <a:buClr>
                <a:srgbClr val="000000"/>
              </a:buClr>
              <a:buSzPct val="100000"/>
              <a:buFont typeface="Times New Roman" pitchFamily="18" charset="0"/>
              <a:buNone/>
              <a:tabLst>
                <a:tab pos="723900" algn="l"/>
                <a:tab pos="1447800" algn="l"/>
                <a:tab pos="2171700" algn="l"/>
              </a:tabLst>
              <a:defRPr>
                <a:solidFill>
                  <a:srgbClr val="000000"/>
                </a:solidFill>
                <a:latin typeface="Calibri" pitchFamily="34" charset="0"/>
              </a:defRPr>
            </a:lvl1pPr>
          </a:lstStyle>
          <a:p>
            <a:fld id="{3AB2CBF6-8148-44EF-B710-B81ED1F49C00}"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p:txStyles>
    <p:titleStyle>
      <a:lvl1pPr algn="l" defTabSz="449263" rtl="0" eaLnBrk="0" fontAlgn="base" hangingPunct="0">
        <a:lnSpc>
          <a:spcPct val="92000"/>
        </a:lnSpc>
        <a:spcBef>
          <a:spcPct val="0"/>
        </a:spcBef>
        <a:spcAft>
          <a:spcPct val="0"/>
        </a:spcAft>
        <a:buClr>
          <a:srgbClr val="000000"/>
        </a:buClr>
        <a:buSzPct val="100000"/>
        <a:buFont typeface="Times New Roman" pitchFamily="18" charset="0"/>
        <a:defRPr kern="1200">
          <a:solidFill>
            <a:srgbClr val="000000"/>
          </a:solidFill>
          <a:latin typeface="+mj-lt"/>
          <a:ea typeface="+mj-ea"/>
          <a:cs typeface="+mj-cs"/>
        </a:defRPr>
      </a:lvl1pPr>
      <a:lvl2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2pPr>
      <a:lvl3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3pPr>
      <a:lvl4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4pPr>
      <a:lvl5pPr algn="l" defTabSz="449263" rtl="0" eaLnBrk="0" fontAlgn="base" hangingPunct="0">
        <a:lnSpc>
          <a:spcPct val="92000"/>
        </a:lnSpc>
        <a:spcBef>
          <a:spcPct val="0"/>
        </a:spcBef>
        <a:spcAft>
          <a:spcPct val="0"/>
        </a:spcAft>
        <a:buClr>
          <a:srgbClr val="000000"/>
        </a:buClr>
        <a:buSzPct val="100000"/>
        <a:buFont typeface="Times New Roman" pitchFamily="18" charset="0"/>
        <a:defRPr>
          <a:solidFill>
            <a:srgbClr val="000000"/>
          </a:solidFill>
          <a:latin typeface="Calibri" panose="020F0502020204030204" pitchFamily="34" charset="0"/>
          <a:ea typeface="SimSun" panose="02010600030101010101" pitchFamily="2" charset="-122"/>
        </a:defRPr>
      </a:lvl5pPr>
      <a:lvl6pPr marL="25146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6pPr>
      <a:lvl7pPr marL="29718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7pPr>
      <a:lvl8pPr marL="34290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8pPr>
      <a:lvl9pPr marL="3886200" indent="-228600" algn="l" defTabSz="449263" rtl="0" fontAlgn="base">
        <a:lnSpc>
          <a:spcPct val="92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SimSun" panose="02010600030101010101" pitchFamily="2" charset="-122"/>
        </a:defRPr>
      </a:lvl9pPr>
    </p:titleStyle>
    <p:bodyStyle>
      <a:lvl1pPr marL="342900" indent="-342900" algn="l" defTabSz="449263" rtl="0" eaLnBrk="0" fontAlgn="base" hangingPunct="0">
        <a:lnSpc>
          <a:spcPct val="92000"/>
        </a:lnSpc>
        <a:spcBef>
          <a:spcPct val="0"/>
        </a:spcBef>
        <a:spcAft>
          <a:spcPts val="1425"/>
        </a:spcAft>
        <a:buClr>
          <a:srgbClr val="000000"/>
        </a:buClr>
        <a:buSzPct val="100000"/>
        <a:buFont typeface="Times New Roman" pitchFamily="18" charset="0"/>
        <a:defRPr sz="2800" kern="1200">
          <a:solidFill>
            <a:srgbClr val="000000"/>
          </a:solidFill>
          <a:latin typeface="+mn-lt"/>
          <a:ea typeface="+mn-ea"/>
          <a:cs typeface="+mn-cs"/>
        </a:defRPr>
      </a:lvl1pPr>
      <a:lvl2pPr marL="742950" indent="-285750" algn="l" defTabSz="449263" rtl="0" eaLnBrk="0" fontAlgn="base" hangingPunct="0">
        <a:lnSpc>
          <a:spcPct val="92000"/>
        </a:lnSpc>
        <a:spcBef>
          <a:spcPct val="0"/>
        </a:spcBef>
        <a:spcAft>
          <a:spcPts val="1138"/>
        </a:spcAft>
        <a:buClr>
          <a:srgbClr val="000000"/>
        </a:buClr>
        <a:buSzPct val="100000"/>
        <a:buFont typeface="Times New Roman" pitchFamily="18" charset="0"/>
        <a:defRPr sz="2000" kern="1200">
          <a:solidFill>
            <a:srgbClr val="000000"/>
          </a:solidFill>
          <a:latin typeface="+mn-lt"/>
          <a:ea typeface="+mn-ea"/>
          <a:cs typeface="+mn-cs"/>
        </a:defRPr>
      </a:lvl2pPr>
      <a:lvl3pPr marL="1143000" indent="-228600" algn="l" defTabSz="449263" rtl="0" eaLnBrk="0" fontAlgn="base" hangingPunct="0">
        <a:lnSpc>
          <a:spcPct val="92000"/>
        </a:lnSpc>
        <a:spcBef>
          <a:spcPct val="0"/>
        </a:spcBef>
        <a:spcAft>
          <a:spcPts val="850"/>
        </a:spcAft>
        <a:buClr>
          <a:srgbClr val="000000"/>
        </a:buClr>
        <a:buSzPct val="100000"/>
        <a:buFont typeface="Times New Roman" pitchFamily="18" charset="0"/>
        <a:defRPr kern="1200">
          <a:solidFill>
            <a:srgbClr val="000000"/>
          </a:solidFill>
          <a:latin typeface="+mn-lt"/>
          <a:ea typeface="+mn-ea"/>
          <a:cs typeface="+mn-cs"/>
        </a:defRPr>
      </a:lvl3pPr>
      <a:lvl4pPr marL="1600200" indent="-228600" algn="l" defTabSz="449263" rtl="0" eaLnBrk="0" fontAlgn="base" hangingPunct="0">
        <a:lnSpc>
          <a:spcPct val="92000"/>
        </a:lnSpc>
        <a:spcBef>
          <a:spcPct val="0"/>
        </a:spcBef>
        <a:spcAft>
          <a:spcPts val="575"/>
        </a:spcAft>
        <a:buClr>
          <a:srgbClr val="000000"/>
        </a:buClr>
        <a:buSzPct val="100000"/>
        <a:buFont typeface="Times New Roman" pitchFamily="18" charset="0"/>
        <a:defRPr kern="1200">
          <a:solidFill>
            <a:srgbClr val="000000"/>
          </a:solidFill>
          <a:latin typeface="+mn-lt"/>
          <a:ea typeface="+mn-ea"/>
          <a:cs typeface="+mn-cs"/>
        </a:defRPr>
      </a:lvl4pPr>
      <a:lvl5pPr marL="2057400" indent="-228600" algn="l" defTabSz="449263" rtl="0" eaLnBrk="0" fontAlgn="base" hangingPunct="0">
        <a:lnSpc>
          <a:spcPct val="92000"/>
        </a:lnSpc>
        <a:spcBef>
          <a:spcPct val="0"/>
        </a:spcBef>
        <a:spcAft>
          <a:spcPts val="288"/>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1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26.jpe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9.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36.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ous-titre 2"/>
          <p:cNvSpPr>
            <a:spLocks noGrp="1"/>
          </p:cNvSpPr>
          <p:nvPr>
            <p:ph type="subTitle" idx="1"/>
          </p:nvPr>
        </p:nvSpPr>
        <p:spPr>
          <a:xfrm>
            <a:off x="1524000" y="5516563"/>
            <a:ext cx="8748713" cy="1081087"/>
          </a:xfrm>
        </p:spPr>
        <p:txBody>
          <a:bodyPr/>
          <a:lstStyle/>
          <a:p>
            <a:endParaRPr lang="fr-FR" altLang="fr-FR" smtClean="0"/>
          </a:p>
          <a:p>
            <a:r>
              <a:rPr lang="fr-FR" altLang="fr-FR" smtClean="0"/>
              <a:t>EFIV/EANA LOIRE JANVIER 2017</a:t>
            </a:r>
          </a:p>
        </p:txBody>
      </p:sp>
      <p:sp>
        <p:nvSpPr>
          <p:cNvPr id="6147" name="Rectangle 2"/>
          <p:cNvSpPr>
            <a:spLocks noGrp="1" noChangeArrowheads="1"/>
          </p:cNvSpPr>
          <p:nvPr>
            <p:ph type="ctrTitle"/>
          </p:nvPr>
        </p:nvSpPr>
        <p:spPr>
          <a:xfrm>
            <a:off x="1524000" y="2205038"/>
            <a:ext cx="9972675" cy="1304925"/>
          </a:xfrm>
          <a:solidFill>
            <a:srgbClr val="FFC000"/>
          </a:solidFill>
        </p:spPr>
        <p:txBody>
          <a:bodyPr tIns="91440"/>
          <a:lstStyle/>
          <a:p>
            <a:pPr eaLnBrk="1" hangingPunct="1">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fr-FR" altLang="fr-FR" sz="4000" smtClean="0">
                <a:solidFill>
                  <a:srgbClr val="9E3611"/>
                </a:solidFill>
                <a:latin typeface="Franklin Gothic Book" pitchFamily="34" charset="0"/>
                <a:ea typeface="MS PGothic" pitchFamily="34" charset="-128"/>
              </a:rPr>
              <a:t>EXEMPLES DE SUPPORTS INTERCULTURELS pour enrichir les BCD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8077200" y="6243638"/>
            <a:ext cx="2133600" cy="457200"/>
          </a:xfrm>
          <a:prstGeom prst="rect">
            <a:avLst/>
          </a:prstGeom>
          <a:noFill/>
          <a:ln w="9525">
            <a:noFill/>
            <a:round/>
            <a:headEnd/>
            <a:tailEnd/>
          </a:ln>
          <a:effectLst/>
        </p:spPr>
        <p:txBody>
          <a:bodyPr lIns="90000" tIns="46800" rIns="90000" bIns="46800" anchor="b"/>
          <a:lstStyle/>
          <a:p>
            <a:pPr algn="r" eaLnBrk="1" hangingPunct="1">
              <a:lnSpc>
                <a:spcPct val="102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05E59D-BF90-4269-B542-DF32C216CFE3}" type="slidenum">
              <a:rPr lang="fr-FR" altLang="fr-FR" sz="1200">
                <a:solidFill>
                  <a:srgbClr val="000000"/>
                </a:solidFill>
                <a:latin typeface="Garamond" pitchFamily="18" charset="0"/>
                <a:ea typeface="Arial Unicode MS" pitchFamily="34" charset="-128"/>
                <a:cs typeface="Arial Unicode MS" pitchFamily="34" charset="-128"/>
              </a:rPr>
              <a:pPr algn="r" eaLnBrk="1" hangingPunct="1">
                <a:lnSpc>
                  <a:spcPct val="102000"/>
                </a:lnSpc>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fr-FR" altLang="fr-FR" sz="1200">
              <a:solidFill>
                <a:srgbClr val="000000"/>
              </a:solidFill>
              <a:latin typeface="Garamond" pitchFamily="18" charset="0"/>
              <a:ea typeface="Arial Unicode MS" pitchFamily="34" charset="-128"/>
              <a:cs typeface="Arial Unicode MS" pitchFamily="34" charset="-128"/>
            </a:endParaRPr>
          </a:p>
        </p:txBody>
      </p:sp>
      <p:pic>
        <p:nvPicPr>
          <p:cNvPr id="22531" name="Picture 2"/>
          <p:cNvPicPr>
            <a:picLocks noChangeAspect="1" noChangeArrowheads="1"/>
          </p:cNvPicPr>
          <p:nvPr/>
        </p:nvPicPr>
        <p:blipFill>
          <a:blip r:embed="rId3" cstate="print"/>
          <a:srcRect/>
          <a:stretch>
            <a:fillRect/>
          </a:stretch>
        </p:blipFill>
        <p:spPr bwMode="auto">
          <a:xfrm>
            <a:off x="146050" y="219075"/>
            <a:ext cx="3678238" cy="3348038"/>
          </a:xfrm>
          <a:prstGeom prst="rect">
            <a:avLst/>
          </a:prstGeom>
          <a:noFill/>
          <a:ln w="9525">
            <a:noFill/>
            <a:round/>
            <a:headEnd/>
            <a:tailEnd/>
          </a:ln>
          <a:effectLst/>
        </p:spPr>
      </p:pic>
      <p:pic>
        <p:nvPicPr>
          <p:cNvPr id="22532" name="Picture 3"/>
          <p:cNvPicPr>
            <a:picLocks noChangeAspect="1" noChangeArrowheads="1"/>
          </p:cNvPicPr>
          <p:nvPr/>
        </p:nvPicPr>
        <p:blipFill>
          <a:blip r:embed="rId4" cstate="print"/>
          <a:srcRect/>
          <a:stretch>
            <a:fillRect/>
          </a:stretch>
        </p:blipFill>
        <p:spPr bwMode="auto">
          <a:xfrm>
            <a:off x="8077200" y="219075"/>
            <a:ext cx="3795713" cy="3648075"/>
          </a:xfrm>
          <a:prstGeom prst="rect">
            <a:avLst/>
          </a:prstGeom>
          <a:noFill/>
          <a:ln w="9525">
            <a:noFill/>
            <a:round/>
            <a:headEnd/>
            <a:tailEnd/>
          </a:ln>
          <a:effectLst/>
        </p:spPr>
      </p:pic>
      <p:pic>
        <p:nvPicPr>
          <p:cNvPr id="22533" name="Picture 4"/>
          <p:cNvPicPr>
            <a:picLocks noChangeAspect="1" noChangeArrowheads="1"/>
          </p:cNvPicPr>
          <p:nvPr/>
        </p:nvPicPr>
        <p:blipFill>
          <a:blip r:embed="rId5" cstate="print"/>
          <a:srcRect/>
          <a:stretch>
            <a:fillRect/>
          </a:stretch>
        </p:blipFill>
        <p:spPr bwMode="auto">
          <a:xfrm>
            <a:off x="8077200" y="4438650"/>
            <a:ext cx="2857500" cy="2419350"/>
          </a:xfrm>
          <a:prstGeom prst="rect">
            <a:avLst/>
          </a:prstGeom>
          <a:noFill/>
          <a:ln w="9525">
            <a:noFill/>
            <a:round/>
            <a:headEnd/>
            <a:tailEnd/>
          </a:ln>
          <a:effectLst/>
        </p:spPr>
      </p:pic>
      <p:pic>
        <p:nvPicPr>
          <p:cNvPr id="22534" name="Picture 5"/>
          <p:cNvPicPr>
            <a:picLocks noChangeAspect="1" noChangeArrowheads="1"/>
          </p:cNvPicPr>
          <p:nvPr/>
        </p:nvPicPr>
        <p:blipFill>
          <a:blip r:embed="rId6" cstate="print"/>
          <a:srcRect/>
          <a:stretch>
            <a:fillRect/>
          </a:stretch>
        </p:blipFill>
        <p:spPr bwMode="auto">
          <a:xfrm>
            <a:off x="4187825" y="1219200"/>
            <a:ext cx="3524250" cy="3219450"/>
          </a:xfrm>
          <a:prstGeom prst="rect">
            <a:avLst/>
          </a:prstGeom>
          <a:noFill/>
          <a:ln w="9525">
            <a:noFill/>
            <a:round/>
            <a:headEnd/>
            <a:tailEnd/>
          </a:ln>
          <a:effectLst/>
        </p:spPr>
      </p:pic>
      <p:sp>
        <p:nvSpPr>
          <p:cNvPr id="22535" name="Rectangle 6"/>
          <p:cNvSpPr>
            <a:spLocks noChangeArrowheads="1"/>
          </p:cNvSpPr>
          <p:nvPr/>
        </p:nvSpPr>
        <p:spPr bwMode="auto">
          <a:xfrm>
            <a:off x="1233488" y="6183313"/>
            <a:ext cx="7186612" cy="595312"/>
          </a:xfrm>
          <a:prstGeom prst="rect">
            <a:avLst/>
          </a:prstGeom>
          <a:noFill/>
          <a:ln w="9525">
            <a:noFill/>
            <a:round/>
            <a:headEnd/>
            <a:tailEnd/>
          </a:ln>
          <a:effectLst/>
        </p:spPr>
        <p:txBody>
          <a:bodyPr tIns="91440"/>
          <a:lstStyle/>
          <a:p>
            <a:pPr eaLnBrk="1" hangingPunct="1">
              <a:lnSpc>
                <a:spcPct val="90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fr-FR" altLang="fr-FR" sz="2800" b="1">
                <a:solidFill>
                  <a:srgbClr val="000000"/>
                </a:solidFill>
                <a:latin typeface="Calibri Light" pitchFamily="34" charset="0"/>
              </a:rPr>
              <a:t>DES EXPRESSIONS FRANÇAISES SURPRENANTES!</a:t>
            </a:r>
          </a:p>
        </p:txBody>
      </p:sp>
      <p:pic>
        <p:nvPicPr>
          <p:cNvPr id="22536" name="Picture 7"/>
          <p:cNvPicPr>
            <a:picLocks noChangeAspect="1" noChangeArrowheads="1"/>
          </p:cNvPicPr>
          <p:nvPr/>
        </p:nvPicPr>
        <p:blipFill>
          <a:blip r:embed="rId7" cstate="print"/>
          <a:srcRect/>
          <a:stretch>
            <a:fillRect/>
          </a:stretch>
        </p:blipFill>
        <p:spPr bwMode="auto">
          <a:xfrm>
            <a:off x="854075" y="3654425"/>
            <a:ext cx="3048000" cy="2495550"/>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270250" y="0"/>
            <a:ext cx="7216775" cy="411163"/>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pPr>
            <a:r>
              <a:rPr lang="fr-FR" altLang="fr-FR">
                <a:solidFill>
                  <a:srgbClr val="000000"/>
                </a:solidFill>
                <a:latin typeface="Calibri" pitchFamily="34" charset="0"/>
              </a:rPr>
              <a:t>http://www.didier-jeunesse.com/collection/02-comptines-du-monde/</a:t>
            </a:r>
          </a:p>
        </p:txBody>
      </p:sp>
      <p:sp>
        <p:nvSpPr>
          <p:cNvPr id="24579" name="Rectangle 2"/>
          <p:cNvSpPr>
            <a:spLocks noChangeArrowheads="1"/>
          </p:cNvSpPr>
          <p:nvPr/>
        </p:nvSpPr>
        <p:spPr bwMode="auto">
          <a:xfrm>
            <a:off x="1588" y="419100"/>
            <a:ext cx="8064500" cy="503238"/>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solidFill>
                  <a:srgbClr val="000000"/>
                </a:solidFill>
              </a:rPr>
              <a:t>MUSIQUES et COMPTINES DU MONDE</a:t>
            </a:r>
          </a:p>
        </p:txBody>
      </p:sp>
      <p:pic>
        <p:nvPicPr>
          <p:cNvPr id="24580" name="Picture 4"/>
          <p:cNvPicPr>
            <a:picLocks noChangeAspect="1" noChangeArrowheads="1"/>
          </p:cNvPicPr>
          <p:nvPr/>
        </p:nvPicPr>
        <p:blipFill>
          <a:blip r:embed="rId3" cstate="print"/>
          <a:srcRect/>
          <a:stretch>
            <a:fillRect/>
          </a:stretch>
        </p:blipFill>
        <p:spPr bwMode="auto">
          <a:xfrm>
            <a:off x="2825750" y="2606675"/>
            <a:ext cx="2192338" cy="2220913"/>
          </a:xfrm>
          <a:prstGeom prst="rect">
            <a:avLst/>
          </a:prstGeom>
          <a:noFill/>
          <a:ln w="9525">
            <a:noFill/>
            <a:round/>
            <a:headEnd/>
            <a:tailEnd/>
          </a:ln>
          <a:effectLst/>
        </p:spPr>
      </p:pic>
      <p:sp>
        <p:nvSpPr>
          <p:cNvPr id="24581" name="Rectangle 5"/>
          <p:cNvSpPr>
            <a:spLocks noChangeArrowheads="1"/>
          </p:cNvSpPr>
          <p:nvPr/>
        </p:nvSpPr>
        <p:spPr bwMode="auto">
          <a:xfrm>
            <a:off x="0" y="2693988"/>
            <a:ext cx="3006725" cy="4570412"/>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Lst>
            </a:pPr>
            <a:r>
              <a:rPr lang="fr-FR" altLang="fr-FR">
                <a:solidFill>
                  <a:srgbClr val="000000"/>
                </a:solidFill>
                <a:latin typeface="Calibri" pitchFamily="34" charset="0"/>
              </a:rPr>
              <a:t>Ce livre-CD offre aux plus jeunes un tour du monde en musique avec des comptines traditionnelles en allemand, espagnol, anglais, chinois, arabe classique, langues africaines (dioula, bambara) et de la musique traditionnelle du Japon et du Congo. Il reprend également trois comptines de la tradition française. Pour chaque chanson : les paroles dans la langue d'origine, la traduction, une illustration. </a:t>
            </a:r>
            <a:br>
              <a:rPr lang="fr-FR" altLang="fr-FR">
                <a:solidFill>
                  <a:srgbClr val="000000"/>
                </a:solidFill>
                <a:latin typeface="Calibri" pitchFamily="34" charset="0"/>
              </a:rPr>
            </a:br>
            <a:endParaRPr lang="fr-FR" altLang="fr-FR">
              <a:solidFill>
                <a:srgbClr val="000000"/>
              </a:solidFill>
              <a:latin typeface="Calibri" pitchFamily="34" charset="0"/>
            </a:endParaRPr>
          </a:p>
        </p:txBody>
      </p:sp>
      <p:pic>
        <p:nvPicPr>
          <p:cNvPr id="24582" name="Picture 6"/>
          <p:cNvPicPr>
            <a:picLocks noChangeAspect="1" noChangeArrowheads="1"/>
          </p:cNvPicPr>
          <p:nvPr/>
        </p:nvPicPr>
        <p:blipFill>
          <a:blip r:embed="rId4" cstate="print"/>
          <a:srcRect/>
          <a:stretch>
            <a:fillRect/>
          </a:stretch>
        </p:blipFill>
        <p:spPr bwMode="auto">
          <a:xfrm>
            <a:off x="9680575" y="4162425"/>
            <a:ext cx="2324100" cy="2695575"/>
          </a:xfrm>
          <a:prstGeom prst="rect">
            <a:avLst/>
          </a:prstGeom>
          <a:noFill/>
          <a:ln w="9525">
            <a:noFill/>
            <a:round/>
            <a:headEnd/>
            <a:tailEnd/>
          </a:ln>
          <a:effectLst/>
        </p:spPr>
      </p:pic>
      <p:sp>
        <p:nvSpPr>
          <p:cNvPr id="24583" name="Rectangle 7"/>
          <p:cNvSpPr>
            <a:spLocks noChangeArrowheads="1"/>
          </p:cNvSpPr>
          <p:nvPr/>
        </p:nvSpPr>
        <p:spPr bwMode="auto">
          <a:xfrm>
            <a:off x="3830638" y="4740275"/>
            <a:ext cx="6096000" cy="2057400"/>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fr-FR" altLang="fr-FR">
                <a:solidFill>
                  <a:srgbClr val="000000"/>
                </a:solidFill>
                <a:latin typeface="Calibri" pitchFamily="34" charset="0"/>
              </a:rPr>
              <a:t>20 chansons illustrées pour voyager avec les enfants d'Argentine, d'Israël, de Russie, de Palestine ou d'Italie… 20 rondes enfantines chantées à l'école ou dans la rue, en famille ou entre amis, pour écouter vibrer le monde. 20 mélodies douces ou drôles pour amuser petits et grands, transcrites et traduites en français. Des images hautes en couleur pour découvrir un pays, une culture et voyager autrement. </a:t>
            </a:r>
          </a:p>
        </p:txBody>
      </p:sp>
      <p:pic>
        <p:nvPicPr>
          <p:cNvPr id="24584" name="Picture 8"/>
          <p:cNvPicPr>
            <a:picLocks noChangeAspect="1" noChangeArrowheads="1"/>
          </p:cNvPicPr>
          <p:nvPr/>
        </p:nvPicPr>
        <p:blipFill>
          <a:blip r:embed="rId5" cstate="print"/>
          <a:srcRect/>
          <a:stretch>
            <a:fillRect/>
          </a:stretch>
        </p:blipFill>
        <p:spPr bwMode="auto">
          <a:xfrm>
            <a:off x="7377113" y="1890713"/>
            <a:ext cx="2303462" cy="2070100"/>
          </a:xfrm>
          <a:prstGeom prst="rect">
            <a:avLst/>
          </a:prstGeom>
          <a:noFill/>
          <a:ln w="9525">
            <a:noFill/>
            <a:round/>
            <a:headEnd/>
            <a:tailEnd/>
          </a:ln>
          <a:effectLst/>
        </p:spPr>
      </p:pic>
      <p:pic>
        <p:nvPicPr>
          <p:cNvPr id="24585" name="Picture 13" descr="http://www.prixing.fr/images/product_images/c78/c789893274852f50ae940e58845334cf.jpg"/>
          <p:cNvPicPr>
            <a:picLocks noChangeAspect="1" noChangeArrowheads="1"/>
          </p:cNvPicPr>
          <p:nvPr/>
        </p:nvPicPr>
        <p:blipFill>
          <a:blip r:embed="rId6" cstate="print"/>
          <a:srcRect/>
          <a:stretch>
            <a:fillRect/>
          </a:stretch>
        </p:blipFill>
        <p:spPr bwMode="auto">
          <a:xfrm>
            <a:off x="9926638" y="1830388"/>
            <a:ext cx="2232025" cy="2232025"/>
          </a:xfrm>
          <a:prstGeom prst="rect">
            <a:avLst/>
          </a:prstGeom>
          <a:noFill/>
          <a:ln w="9525">
            <a:noFill/>
            <a:miter lim="800000"/>
            <a:headEnd/>
            <a:tailEnd/>
          </a:ln>
        </p:spPr>
      </p:pic>
      <p:pic>
        <p:nvPicPr>
          <p:cNvPr id="24586" name="Picture 13" descr="P'tit cœur créole 41 chansons enfantines des Antilles"/>
          <p:cNvPicPr>
            <a:picLocks noChangeAspect="1" noChangeArrowheads="1"/>
          </p:cNvPicPr>
          <p:nvPr/>
        </p:nvPicPr>
        <p:blipFill>
          <a:blip r:embed="rId7" cstate="print"/>
          <a:srcRect/>
          <a:stretch>
            <a:fillRect/>
          </a:stretch>
        </p:blipFill>
        <p:spPr bwMode="auto">
          <a:xfrm>
            <a:off x="5207000" y="1019175"/>
            <a:ext cx="2038350" cy="2036763"/>
          </a:xfrm>
          <a:prstGeom prst="rect">
            <a:avLst/>
          </a:prstGeom>
          <a:noFill/>
          <a:ln w="9525">
            <a:noFill/>
            <a:miter lim="800000"/>
            <a:headEnd/>
            <a:tailEnd/>
          </a:ln>
        </p:spPr>
      </p:pic>
      <p:pic>
        <p:nvPicPr>
          <p:cNvPr id="24587" name="Picture 3"/>
          <p:cNvPicPr>
            <a:picLocks noChangeAspect="1" noChangeArrowheads="1"/>
          </p:cNvPicPr>
          <p:nvPr/>
        </p:nvPicPr>
        <p:blipFill>
          <a:blip r:embed="rId8" cstate="print"/>
          <a:srcRect/>
          <a:stretch>
            <a:fillRect/>
          </a:stretch>
        </p:blipFill>
        <p:spPr bwMode="auto">
          <a:xfrm>
            <a:off x="10113963" y="34925"/>
            <a:ext cx="1857375" cy="1855788"/>
          </a:xfrm>
          <a:prstGeom prst="rect">
            <a:avLst/>
          </a:prstGeom>
          <a:noFill/>
          <a:ln w="9525">
            <a:noFill/>
            <a:round/>
            <a:headEnd/>
            <a:tailEnd/>
          </a:ln>
          <a:effec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263525" y="123825"/>
            <a:ext cx="10515600" cy="1325563"/>
          </a:xfrm>
        </p:spPr>
        <p:txBody>
          <a:bodyPr/>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fr-FR" altLang="fr-FR" sz="4400" b="1" smtClean="0">
                <a:latin typeface="Calibri Light" pitchFamily="34" charset="0"/>
              </a:rPr>
              <a:t>ARTS PLASTIQUES</a:t>
            </a:r>
          </a:p>
        </p:txBody>
      </p:sp>
      <p:sp>
        <p:nvSpPr>
          <p:cNvPr id="26627" name="Text Box 2"/>
          <p:cNvSpPr txBox="1">
            <a:spLocks noChangeArrowheads="1"/>
          </p:cNvSpPr>
          <p:nvPr/>
        </p:nvSpPr>
        <p:spPr bwMode="auto">
          <a:xfrm>
            <a:off x="4070350" y="3743325"/>
            <a:ext cx="2808288" cy="576263"/>
          </a:xfrm>
          <a:prstGeom prst="rect">
            <a:avLst/>
          </a:prstGeom>
          <a:noFill/>
          <a:ln w="9525">
            <a:noFill/>
            <a:round/>
            <a:headEnd/>
            <a:tailEnd/>
          </a:ln>
          <a:effectLst/>
        </p:spPr>
        <p:txBody>
          <a:bodyPr tIns="91440"/>
          <a:lstStyle/>
          <a:p>
            <a:pPr eaLnBrk="1" hangingPunct="1">
              <a:buClr>
                <a:srgbClr val="000000"/>
              </a:buClr>
              <a:buSzPct val="100000"/>
              <a:buFont typeface="Times New Roman" pitchFamily="18" charset="0"/>
              <a:buNone/>
              <a:tabLst>
                <a:tab pos="723900" algn="l"/>
                <a:tab pos="1447800" algn="l"/>
                <a:tab pos="2171700" algn="l"/>
              </a:tabLst>
            </a:pPr>
            <a:r>
              <a:rPr lang="fr-FR" altLang="fr-FR" b="1">
                <a:solidFill>
                  <a:srgbClr val="000000"/>
                </a:solidFill>
                <a:latin typeface="Calibri Light" pitchFamily="34" charset="0"/>
              </a:rPr>
              <a:t>Kairouan I, </a:t>
            </a:r>
            <a:r>
              <a:rPr lang="fr-FR" altLang="fr-FR" b="1" i="1">
                <a:solidFill>
                  <a:srgbClr val="000000"/>
                </a:solidFill>
                <a:latin typeface="Calibri Light" pitchFamily="34" charset="0"/>
              </a:rPr>
              <a:t>A. MACKE</a:t>
            </a:r>
          </a:p>
        </p:txBody>
      </p:sp>
      <p:pic>
        <p:nvPicPr>
          <p:cNvPr id="26628" name="Picture 3"/>
          <p:cNvPicPr>
            <a:picLocks noChangeAspect="1" noChangeArrowheads="1"/>
          </p:cNvPicPr>
          <p:nvPr/>
        </p:nvPicPr>
        <p:blipFill>
          <a:blip r:embed="rId3" cstate="print"/>
          <a:srcRect/>
          <a:stretch>
            <a:fillRect/>
          </a:stretch>
        </p:blipFill>
        <p:spPr bwMode="auto">
          <a:xfrm>
            <a:off x="20638" y="825500"/>
            <a:ext cx="3455987" cy="2784475"/>
          </a:xfrm>
          <a:prstGeom prst="rect">
            <a:avLst/>
          </a:prstGeom>
          <a:noFill/>
          <a:ln w="9525">
            <a:noFill/>
            <a:round/>
            <a:headEnd/>
            <a:tailEnd/>
          </a:ln>
          <a:effectLst/>
        </p:spPr>
      </p:pic>
      <p:sp>
        <p:nvSpPr>
          <p:cNvPr id="26629" name="Rectangle 4"/>
          <p:cNvSpPr>
            <a:spLocks noChangeArrowheads="1"/>
          </p:cNvSpPr>
          <p:nvPr/>
        </p:nvSpPr>
        <p:spPr bwMode="auto">
          <a:xfrm>
            <a:off x="3376613" y="960438"/>
            <a:ext cx="1228725" cy="969962"/>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Lst>
            </a:pPr>
            <a:r>
              <a:rPr lang="fr-FR" altLang="fr-FR" b="1">
                <a:solidFill>
                  <a:srgbClr val="000000"/>
                </a:solidFill>
                <a:latin typeface="Calibri Light" pitchFamily="34" charset="0"/>
              </a:rPr>
              <a:t>Nuit EgyptienneP. KLEE</a:t>
            </a:r>
          </a:p>
        </p:txBody>
      </p:sp>
      <p:pic>
        <p:nvPicPr>
          <p:cNvPr id="26630" name="Picture 5"/>
          <p:cNvPicPr>
            <a:picLocks noChangeAspect="1" noChangeArrowheads="1"/>
          </p:cNvPicPr>
          <p:nvPr/>
        </p:nvPicPr>
        <p:blipFill>
          <a:blip r:embed="rId4" cstate="print"/>
          <a:srcRect/>
          <a:stretch>
            <a:fillRect/>
          </a:stretch>
        </p:blipFill>
        <p:spPr bwMode="auto">
          <a:xfrm>
            <a:off x="4848225" y="288925"/>
            <a:ext cx="3330575" cy="2724150"/>
          </a:xfrm>
          <a:prstGeom prst="rect">
            <a:avLst/>
          </a:prstGeom>
          <a:noFill/>
          <a:ln w="9525">
            <a:noFill/>
            <a:round/>
            <a:headEnd/>
            <a:tailEnd/>
          </a:ln>
          <a:effectLst/>
        </p:spPr>
      </p:pic>
      <p:sp>
        <p:nvSpPr>
          <p:cNvPr id="26631" name="Rectangle 6"/>
          <p:cNvSpPr>
            <a:spLocks noChangeArrowheads="1"/>
          </p:cNvSpPr>
          <p:nvPr/>
        </p:nvSpPr>
        <p:spPr bwMode="auto">
          <a:xfrm>
            <a:off x="4848225" y="3068638"/>
            <a:ext cx="3105150" cy="411162"/>
          </a:xfrm>
          <a:prstGeom prst="rect">
            <a:avLst/>
          </a:prstGeom>
          <a:noFill/>
          <a:ln w="9525">
            <a:noFill/>
            <a:round/>
            <a:headEnd/>
            <a:tailEnd/>
          </a:ln>
          <a:effectLst/>
        </p:spPr>
        <p:txBody>
          <a:bodyPr wrap="none"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Lst>
            </a:pPr>
            <a:r>
              <a:rPr lang="fr-FR" altLang="fr-FR" b="1">
                <a:solidFill>
                  <a:srgbClr val="000000"/>
                </a:solidFill>
                <a:latin typeface="Calibri Light" pitchFamily="34" charset="0"/>
              </a:rPr>
              <a:t>Femmes de Tahiti, P. GAUGUIN</a:t>
            </a:r>
          </a:p>
        </p:txBody>
      </p:sp>
      <p:pic>
        <p:nvPicPr>
          <p:cNvPr id="26632" name="Picture 7"/>
          <p:cNvPicPr>
            <a:picLocks noChangeAspect="1" noChangeArrowheads="1"/>
          </p:cNvPicPr>
          <p:nvPr/>
        </p:nvPicPr>
        <p:blipFill>
          <a:blip r:embed="rId5" cstate="print"/>
          <a:srcRect/>
          <a:stretch>
            <a:fillRect/>
          </a:stretch>
        </p:blipFill>
        <p:spPr bwMode="auto">
          <a:xfrm>
            <a:off x="4143375" y="4240213"/>
            <a:ext cx="2755900" cy="2384425"/>
          </a:xfrm>
          <a:prstGeom prst="rect">
            <a:avLst/>
          </a:prstGeom>
          <a:noFill/>
          <a:ln w="9525">
            <a:noFill/>
            <a:round/>
            <a:headEnd/>
            <a:tailEnd/>
          </a:ln>
          <a:effectLst/>
        </p:spPr>
      </p:pic>
      <p:pic>
        <p:nvPicPr>
          <p:cNvPr id="26633" name="Picture 10" descr="&quot;Les roulottes, campement de boh&amp;eacute;miens aux environs d'Arles&quot;, de&amp;nbsp;Vincent Van Gogh (1888). Huile sur toile, 45 x 51 cm. Paris, Mus&amp;eacute;e d&amp;rsquo;Orsay."/>
          <p:cNvPicPr>
            <a:picLocks noChangeAspect="1" noChangeArrowheads="1"/>
          </p:cNvPicPr>
          <p:nvPr/>
        </p:nvPicPr>
        <p:blipFill>
          <a:blip r:embed="rId6" cstate="print"/>
          <a:srcRect/>
          <a:stretch>
            <a:fillRect/>
          </a:stretch>
        </p:blipFill>
        <p:spPr bwMode="auto">
          <a:xfrm>
            <a:off x="7513638" y="3800475"/>
            <a:ext cx="4657725" cy="2616200"/>
          </a:xfrm>
          <a:prstGeom prst="rect">
            <a:avLst/>
          </a:prstGeom>
          <a:noFill/>
          <a:ln w="9525">
            <a:noFill/>
            <a:miter lim="800000"/>
            <a:headEnd/>
            <a:tailEnd/>
          </a:ln>
        </p:spPr>
      </p:pic>
      <p:sp>
        <p:nvSpPr>
          <p:cNvPr id="26634" name="Rectangle 1"/>
          <p:cNvSpPr>
            <a:spLocks noChangeArrowheads="1"/>
          </p:cNvSpPr>
          <p:nvPr/>
        </p:nvSpPr>
        <p:spPr bwMode="auto">
          <a:xfrm>
            <a:off x="8359775" y="2754313"/>
            <a:ext cx="3575050" cy="923925"/>
          </a:xfrm>
          <a:prstGeom prst="rect">
            <a:avLst/>
          </a:prstGeom>
          <a:noFill/>
          <a:ln w="9525">
            <a:noFill/>
            <a:miter lim="800000"/>
            <a:headEnd/>
            <a:tailEnd/>
          </a:ln>
        </p:spPr>
        <p:txBody>
          <a:bodyPr>
            <a:spAutoFit/>
          </a:bodyPr>
          <a:lstStyle/>
          <a:p>
            <a:r>
              <a:rPr lang="fr-FR" altLang="fr-FR" b="1"/>
              <a:t>"Les roulottes, campement de bohémiens aux environs d'Arles", de Vincent Van Gogh</a:t>
            </a:r>
          </a:p>
        </p:txBody>
      </p:sp>
      <p:pic>
        <p:nvPicPr>
          <p:cNvPr id="26635" name="Picture 2" descr="http://www.gabi-jimenez.odexpo.com/site/gabi-jimenez/images/5481/469914252151623.jpg"/>
          <p:cNvPicPr>
            <a:picLocks noChangeAspect="1" noChangeArrowheads="1"/>
          </p:cNvPicPr>
          <p:nvPr/>
        </p:nvPicPr>
        <p:blipFill>
          <a:blip r:embed="rId7" cstate="print"/>
          <a:srcRect/>
          <a:stretch>
            <a:fillRect/>
          </a:stretch>
        </p:blipFill>
        <p:spPr bwMode="auto">
          <a:xfrm>
            <a:off x="8642350" y="93663"/>
            <a:ext cx="2270125" cy="2317750"/>
          </a:xfrm>
          <a:prstGeom prst="rect">
            <a:avLst/>
          </a:prstGeom>
          <a:noFill/>
          <a:ln w="9525">
            <a:noFill/>
            <a:miter lim="800000"/>
            <a:headEnd/>
            <a:tailEnd/>
          </a:ln>
        </p:spPr>
      </p:pic>
      <p:sp>
        <p:nvSpPr>
          <p:cNvPr id="14" name="Rectangle 13"/>
          <p:cNvSpPr/>
          <p:nvPr/>
        </p:nvSpPr>
        <p:spPr>
          <a:xfrm>
            <a:off x="10964863" y="123825"/>
            <a:ext cx="1439862" cy="646113"/>
          </a:xfrm>
          <a:prstGeom prst="rect">
            <a:avLst/>
          </a:prstGeom>
        </p:spPr>
        <p:txBody>
          <a:bodyPr>
            <a:spAutoFit/>
          </a:bodyPr>
          <a:lstStyle/>
          <a:p>
            <a:pPr>
              <a:defRPr/>
            </a:pPr>
            <a:r>
              <a:rPr lang="fr-FR" b="1" dirty="0">
                <a:latin typeface="+mn-lt"/>
              </a:rPr>
              <a:t>YAKA, </a:t>
            </a:r>
            <a:r>
              <a:rPr lang="fr-FR" b="1" dirty="0">
                <a:latin typeface="Arial" panose="020B0604020202020204" pitchFamily="34" charset="0"/>
              </a:rPr>
              <a:t>Gabi Jiménez</a:t>
            </a:r>
            <a:r>
              <a:rPr lang="fr-FR" b="1" dirty="0">
                <a:latin typeface="+mn-lt"/>
              </a:rPr>
              <a:t> </a:t>
            </a:r>
          </a:p>
        </p:txBody>
      </p:sp>
      <p:pic>
        <p:nvPicPr>
          <p:cNvPr id="26637" name="Picture 14" descr="store falso d'autore Avocat di Botero"/>
          <p:cNvPicPr>
            <a:picLocks noChangeAspect="1" noChangeArrowheads="1"/>
          </p:cNvPicPr>
          <p:nvPr/>
        </p:nvPicPr>
        <p:blipFill>
          <a:blip r:embed="rId8" cstate="print"/>
          <a:srcRect/>
          <a:stretch>
            <a:fillRect/>
          </a:stretch>
        </p:blipFill>
        <p:spPr bwMode="auto">
          <a:xfrm>
            <a:off x="303213" y="4005263"/>
            <a:ext cx="2284412" cy="2749550"/>
          </a:xfrm>
          <a:prstGeom prst="rect">
            <a:avLst/>
          </a:prstGeom>
          <a:noFill/>
          <a:ln w="9525">
            <a:noFill/>
            <a:miter lim="800000"/>
            <a:headEnd/>
            <a:tailEnd/>
          </a:ln>
        </p:spPr>
      </p:pic>
      <p:sp>
        <p:nvSpPr>
          <p:cNvPr id="26638" name="Text Box 2"/>
          <p:cNvSpPr txBox="1">
            <a:spLocks noChangeArrowheads="1"/>
          </p:cNvSpPr>
          <p:nvPr/>
        </p:nvSpPr>
        <p:spPr bwMode="auto">
          <a:xfrm>
            <a:off x="2547938" y="4711700"/>
            <a:ext cx="1443037" cy="792163"/>
          </a:xfrm>
          <a:prstGeom prst="rect">
            <a:avLst/>
          </a:prstGeom>
          <a:noFill/>
          <a:ln w="9525">
            <a:noFill/>
            <a:round/>
            <a:headEnd/>
            <a:tailEnd/>
          </a:ln>
          <a:effectLst/>
        </p:spPr>
        <p:txBody>
          <a:bodyPr tIns="91440"/>
          <a:lstStyle/>
          <a:p>
            <a:pPr eaLnBrk="1" hangingPunct="1">
              <a:buClr>
                <a:srgbClr val="000000"/>
              </a:buClr>
              <a:buSzPct val="100000"/>
              <a:buFont typeface="Times New Roman" pitchFamily="18" charset="0"/>
              <a:buNone/>
              <a:tabLst>
                <a:tab pos="723900" algn="l"/>
                <a:tab pos="1447800" algn="l"/>
                <a:tab pos="2171700" algn="l"/>
              </a:tabLst>
            </a:pPr>
            <a:r>
              <a:rPr lang="fr-FR" altLang="fr-FR" b="1">
                <a:solidFill>
                  <a:srgbClr val="000000"/>
                </a:solidFill>
                <a:latin typeface="Calibri Light" pitchFamily="34" charset="0"/>
              </a:rPr>
              <a:t>Avocat, BOTERO</a:t>
            </a:r>
            <a:endParaRPr lang="fr-FR" altLang="fr-FR" b="1" i="1">
              <a:solidFill>
                <a:srgbClr val="000000"/>
              </a:solidFill>
              <a:latin typeface="Calibri Light" pitchFamily="34"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543050" y="347663"/>
            <a:ext cx="5629275" cy="546100"/>
          </a:xfrm>
          <a:prstGeom prst="rect">
            <a:avLst/>
          </a:prstGeom>
          <a:noFill/>
          <a:ln w="9525">
            <a:noFill/>
            <a:round/>
            <a:headEnd/>
            <a:tailEnd/>
          </a:ln>
          <a:effectLst/>
        </p:spPr>
        <p:txBody>
          <a:bodyPr tIns="91440"/>
          <a:lstStyle/>
          <a:p>
            <a:pPr eaLnBrk="1" hangingPunct="1">
              <a:lnSpc>
                <a:spcPct val="90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lang="fr-FR" altLang="fr-FR" sz="2800" b="1">
                <a:solidFill>
                  <a:srgbClr val="000000"/>
                </a:solidFill>
                <a:latin typeface="Calibri Light" pitchFamily="34" charset="0"/>
              </a:rPr>
              <a:t>DES JEUX ÉDUCATIFS, DE SOCIÉTÉ</a:t>
            </a:r>
          </a:p>
        </p:txBody>
      </p:sp>
      <p:sp>
        <p:nvSpPr>
          <p:cNvPr id="28675" name="Rectangle 2"/>
          <p:cNvSpPr>
            <a:spLocks noChangeArrowheads="1"/>
          </p:cNvSpPr>
          <p:nvPr/>
        </p:nvSpPr>
        <p:spPr bwMode="auto">
          <a:xfrm>
            <a:off x="287338" y="5681663"/>
            <a:ext cx="8143875" cy="1052512"/>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000">
                <a:solidFill>
                  <a:srgbClr val="000000"/>
                </a:solidFill>
              </a:rPr>
              <a:t>CLAPEST \ Formation sur le jeu \ Jeux de connaissances interculturelles: dossier pédagogique en ligne : </a:t>
            </a:r>
            <a:r>
              <a:rPr lang="fr-FR" altLang="fr-FR" sz="2000" i="1">
                <a:solidFill>
                  <a:srgbClr val="000000"/>
                </a:solidFill>
                <a:latin typeface="Calibri" pitchFamily="34" charset="0"/>
              </a:rPr>
              <a:t>www.enseignerauxrefugies.ca/multisites/ER/.../</a:t>
            </a:r>
            <a:r>
              <a:rPr lang="fr-FR" altLang="fr-FR" sz="2000" b="1" i="1">
                <a:solidFill>
                  <a:srgbClr val="000000"/>
                </a:solidFill>
                <a:latin typeface="Calibri" pitchFamily="34" charset="0"/>
              </a:rPr>
              <a:t>Jeux</a:t>
            </a:r>
            <a:r>
              <a:rPr lang="fr-FR" altLang="fr-FR" sz="2000" i="1">
                <a:solidFill>
                  <a:srgbClr val="000000"/>
                </a:solidFill>
                <a:latin typeface="Calibri" pitchFamily="34" charset="0"/>
              </a:rPr>
              <a:t>_</a:t>
            </a:r>
            <a:r>
              <a:rPr lang="fr-FR" altLang="fr-FR" sz="2000" b="1" i="1">
                <a:solidFill>
                  <a:srgbClr val="000000"/>
                </a:solidFill>
                <a:latin typeface="Calibri" pitchFamily="34" charset="0"/>
              </a:rPr>
              <a:t>interculturels</a:t>
            </a:r>
            <a:r>
              <a:rPr lang="fr-FR" altLang="fr-FR" sz="2000" i="1">
                <a:solidFill>
                  <a:srgbClr val="000000"/>
                </a:solidFill>
                <a:latin typeface="Calibri" pitchFamily="34" charset="0"/>
              </a:rPr>
              <a:t>.pdf</a:t>
            </a:r>
          </a:p>
        </p:txBody>
      </p:sp>
      <p:pic>
        <p:nvPicPr>
          <p:cNvPr id="28676" name="Picture 3"/>
          <p:cNvPicPr>
            <a:picLocks noChangeAspect="1" noChangeArrowheads="1"/>
          </p:cNvPicPr>
          <p:nvPr/>
        </p:nvPicPr>
        <p:blipFill>
          <a:blip r:embed="rId3" cstate="print"/>
          <a:srcRect/>
          <a:stretch>
            <a:fillRect/>
          </a:stretch>
        </p:blipFill>
        <p:spPr bwMode="auto">
          <a:xfrm>
            <a:off x="0" y="1169988"/>
            <a:ext cx="3130550" cy="3121025"/>
          </a:xfrm>
          <a:prstGeom prst="rect">
            <a:avLst/>
          </a:prstGeom>
          <a:noFill/>
          <a:ln w="9525">
            <a:noFill/>
            <a:round/>
            <a:headEnd/>
            <a:tailEnd/>
          </a:ln>
          <a:effectLst/>
        </p:spPr>
      </p:pic>
      <p:pic>
        <p:nvPicPr>
          <p:cNvPr id="28677" name="Picture 4"/>
          <p:cNvPicPr>
            <a:picLocks noChangeAspect="1" noChangeArrowheads="1"/>
          </p:cNvPicPr>
          <p:nvPr/>
        </p:nvPicPr>
        <p:blipFill>
          <a:blip r:embed="rId4" cstate="print"/>
          <a:srcRect/>
          <a:stretch>
            <a:fillRect/>
          </a:stretch>
        </p:blipFill>
        <p:spPr bwMode="auto">
          <a:xfrm>
            <a:off x="2794000" y="1576388"/>
            <a:ext cx="2740025" cy="2552700"/>
          </a:xfrm>
          <a:prstGeom prst="rect">
            <a:avLst/>
          </a:prstGeom>
          <a:noFill/>
          <a:ln w="9525">
            <a:noFill/>
            <a:round/>
            <a:headEnd/>
            <a:tailEnd/>
          </a:ln>
          <a:effectLst/>
        </p:spPr>
      </p:pic>
      <p:pic>
        <p:nvPicPr>
          <p:cNvPr id="28678" name="Picture 5"/>
          <p:cNvPicPr>
            <a:picLocks noChangeAspect="1" noChangeArrowheads="1"/>
          </p:cNvPicPr>
          <p:nvPr/>
        </p:nvPicPr>
        <p:blipFill>
          <a:blip r:embed="rId5" cstate="print"/>
          <a:srcRect/>
          <a:stretch>
            <a:fillRect/>
          </a:stretch>
        </p:blipFill>
        <p:spPr bwMode="auto">
          <a:xfrm>
            <a:off x="6438900" y="331788"/>
            <a:ext cx="2239963" cy="2239962"/>
          </a:xfrm>
          <a:prstGeom prst="rect">
            <a:avLst/>
          </a:prstGeom>
          <a:noFill/>
          <a:ln w="9525">
            <a:noFill/>
            <a:round/>
            <a:headEnd/>
            <a:tailEnd/>
          </a:ln>
          <a:effectLst/>
        </p:spPr>
      </p:pic>
      <p:pic>
        <p:nvPicPr>
          <p:cNvPr id="28679" name="Picture 6"/>
          <p:cNvPicPr>
            <a:picLocks noChangeAspect="1" noChangeArrowheads="1"/>
          </p:cNvPicPr>
          <p:nvPr/>
        </p:nvPicPr>
        <p:blipFill>
          <a:blip r:embed="rId6" cstate="print"/>
          <a:srcRect/>
          <a:stretch>
            <a:fillRect/>
          </a:stretch>
        </p:blipFill>
        <p:spPr bwMode="auto">
          <a:xfrm>
            <a:off x="9896475" y="0"/>
            <a:ext cx="2228850" cy="2228850"/>
          </a:xfrm>
          <a:prstGeom prst="rect">
            <a:avLst/>
          </a:prstGeom>
          <a:noFill/>
          <a:ln w="9525">
            <a:noFill/>
            <a:round/>
            <a:headEnd/>
            <a:tailEnd/>
          </a:ln>
          <a:effectLst/>
        </p:spPr>
      </p:pic>
      <p:pic>
        <p:nvPicPr>
          <p:cNvPr id="28680" name="Picture 7"/>
          <p:cNvPicPr>
            <a:picLocks noChangeAspect="1" noChangeArrowheads="1"/>
          </p:cNvPicPr>
          <p:nvPr/>
        </p:nvPicPr>
        <p:blipFill>
          <a:blip r:embed="rId7" cstate="print"/>
          <a:srcRect/>
          <a:stretch>
            <a:fillRect/>
          </a:stretch>
        </p:blipFill>
        <p:spPr bwMode="auto">
          <a:xfrm>
            <a:off x="8631238" y="2687638"/>
            <a:ext cx="3127375" cy="3127375"/>
          </a:xfrm>
          <a:prstGeom prst="rect">
            <a:avLst/>
          </a:prstGeom>
          <a:noFill/>
          <a:ln w="9525">
            <a:noFill/>
            <a:round/>
            <a:headEnd/>
            <a:tailEnd/>
          </a:ln>
          <a:effectLst/>
        </p:spPr>
      </p:pic>
      <p:sp>
        <p:nvSpPr>
          <p:cNvPr id="28681" name="Rectangle 8"/>
          <p:cNvSpPr>
            <a:spLocks noChangeArrowheads="1"/>
          </p:cNvSpPr>
          <p:nvPr/>
        </p:nvSpPr>
        <p:spPr bwMode="auto">
          <a:xfrm>
            <a:off x="250825" y="4535488"/>
            <a:ext cx="4076700" cy="434975"/>
          </a:xfrm>
          <a:prstGeom prst="rect">
            <a:avLst/>
          </a:prstGeom>
          <a:noFill/>
          <a:ln w="9525">
            <a:noFill/>
            <a:round/>
            <a:headEnd/>
            <a:tailEnd/>
          </a:ln>
          <a:effectLst/>
        </p:spPr>
        <p:txBody>
          <a:bodyPr tIns="91440"/>
          <a:lstStyle/>
          <a:p>
            <a:pPr eaLnBrk="1" hangingPunct="1">
              <a:lnSpc>
                <a:spcPct val="90000"/>
              </a:lnSpc>
              <a:buClr>
                <a:srgbClr val="000000"/>
              </a:buClr>
              <a:buSzPct val="100000"/>
              <a:buFont typeface="Times New Roman" pitchFamily="18" charset="0"/>
              <a:buNone/>
              <a:tabLst>
                <a:tab pos="723900" algn="l"/>
                <a:tab pos="1447800" algn="l"/>
                <a:tab pos="2171700" algn="l"/>
                <a:tab pos="2895600" algn="l"/>
                <a:tab pos="3619500" algn="l"/>
              </a:tabLst>
            </a:pPr>
            <a:r>
              <a:rPr lang="fr-FR" altLang="fr-FR" sz="2800" b="1">
                <a:solidFill>
                  <a:srgbClr val="000000"/>
                </a:solidFill>
                <a:latin typeface="Calibri Light" pitchFamily="34" charset="0"/>
              </a:rPr>
              <a:t>DES JEUX INTERCULTRELS</a:t>
            </a:r>
          </a:p>
        </p:txBody>
      </p:sp>
      <p:pic>
        <p:nvPicPr>
          <p:cNvPr id="28682" name="Picture 9"/>
          <p:cNvPicPr>
            <a:picLocks noChangeAspect="1" noChangeArrowheads="1"/>
          </p:cNvPicPr>
          <p:nvPr/>
        </p:nvPicPr>
        <p:blipFill>
          <a:blip r:embed="rId8" cstate="print"/>
          <a:srcRect/>
          <a:stretch>
            <a:fillRect/>
          </a:stretch>
        </p:blipFill>
        <p:spPr bwMode="auto">
          <a:xfrm>
            <a:off x="5924550" y="2994025"/>
            <a:ext cx="2514600" cy="2514600"/>
          </a:xfrm>
          <a:prstGeom prst="rect">
            <a:avLst/>
          </a:prstGeom>
          <a:noFill/>
          <a:ln w="9525">
            <a:noFill/>
            <a:round/>
            <a:headEnd/>
            <a:tailEnd/>
          </a:ln>
          <a:effectLst/>
        </p:spPr>
      </p:pic>
      <p:sp>
        <p:nvSpPr>
          <p:cNvPr id="28683" name="Rectangle 10"/>
          <p:cNvSpPr>
            <a:spLocks noChangeArrowheads="1"/>
          </p:cNvSpPr>
          <p:nvPr/>
        </p:nvSpPr>
        <p:spPr bwMode="auto">
          <a:xfrm>
            <a:off x="7858125" y="2070100"/>
            <a:ext cx="4076700" cy="434975"/>
          </a:xfrm>
          <a:prstGeom prst="rect">
            <a:avLst/>
          </a:prstGeom>
          <a:noFill/>
          <a:ln w="9525">
            <a:noFill/>
            <a:round/>
            <a:headEnd/>
            <a:tailEnd/>
          </a:ln>
          <a:effectLst/>
        </p:spPr>
        <p:txBody>
          <a:bodyPr tIns="91440"/>
          <a:lstStyle/>
          <a:p>
            <a:pPr eaLnBrk="1" hangingPunct="1">
              <a:lnSpc>
                <a:spcPct val="90000"/>
              </a:lnSpc>
              <a:buClr>
                <a:srgbClr val="000000"/>
              </a:buClr>
              <a:buSzPct val="100000"/>
              <a:buFont typeface="Times New Roman" pitchFamily="18" charset="0"/>
              <a:buNone/>
              <a:tabLst>
                <a:tab pos="723900" algn="l"/>
                <a:tab pos="1447800" algn="l"/>
                <a:tab pos="2171700" algn="l"/>
                <a:tab pos="2895600" algn="l"/>
                <a:tab pos="3619500" algn="l"/>
              </a:tabLst>
            </a:pPr>
            <a:r>
              <a:rPr lang="fr-FR" altLang="fr-FR" sz="2800" b="1">
                <a:solidFill>
                  <a:srgbClr val="000000"/>
                </a:solidFill>
                <a:latin typeface="Calibri Light" pitchFamily="34" charset="0"/>
              </a:rPr>
              <a:t>DES JEUX INTERACTIFS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334963" y="954088"/>
            <a:ext cx="1677987" cy="2236787"/>
          </a:xfrm>
          <a:prstGeom prst="rect">
            <a:avLst/>
          </a:prstGeom>
          <a:noFill/>
          <a:ln w="9525">
            <a:noFill/>
            <a:round/>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10199688" y="261938"/>
            <a:ext cx="1755775" cy="2343150"/>
          </a:xfrm>
          <a:prstGeom prst="rect">
            <a:avLst/>
          </a:prstGeom>
          <a:noFill/>
          <a:ln w="9525">
            <a:noFill/>
            <a:round/>
            <a:headEnd/>
            <a:tailEnd/>
          </a:ln>
          <a:effectLst/>
        </p:spPr>
      </p:pic>
      <p:sp>
        <p:nvSpPr>
          <p:cNvPr id="7172" name="Rectangle 4"/>
          <p:cNvSpPr>
            <a:spLocks noChangeArrowheads="1"/>
          </p:cNvSpPr>
          <p:nvPr/>
        </p:nvSpPr>
        <p:spPr bwMode="auto">
          <a:xfrm>
            <a:off x="6026150" y="1038225"/>
            <a:ext cx="4032250" cy="825500"/>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ea typeface="MS PGothic" pitchFamily="34" charset="-128"/>
              </a:rPr>
              <a:t>Pour travailler sur le mutisme sélectif</a:t>
            </a:r>
          </a:p>
        </p:txBody>
      </p:sp>
      <p:sp>
        <p:nvSpPr>
          <p:cNvPr id="7173" name="Rectangle 5"/>
          <p:cNvSpPr>
            <a:spLocks noChangeArrowheads="1"/>
          </p:cNvSpPr>
          <p:nvPr/>
        </p:nvSpPr>
        <p:spPr bwMode="auto">
          <a:xfrm>
            <a:off x="1654175" y="1479550"/>
            <a:ext cx="3613150" cy="804863"/>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ea typeface="MS PGothic" pitchFamily="34" charset="-128"/>
              </a:rPr>
              <a:t>Pour travailler sur la double appartenance culturelle</a:t>
            </a:r>
          </a:p>
        </p:txBody>
      </p:sp>
      <p:pic>
        <p:nvPicPr>
          <p:cNvPr id="7174" name="Picture 6"/>
          <p:cNvPicPr>
            <a:picLocks noChangeAspect="1" noChangeArrowheads="1"/>
          </p:cNvPicPr>
          <p:nvPr/>
        </p:nvPicPr>
        <p:blipFill>
          <a:blip r:embed="rId5" cstate="print"/>
          <a:srcRect/>
          <a:stretch>
            <a:fillRect/>
          </a:stretch>
        </p:blipFill>
        <p:spPr bwMode="auto">
          <a:xfrm>
            <a:off x="3019425" y="4576763"/>
            <a:ext cx="1573213" cy="2109787"/>
          </a:xfrm>
          <a:prstGeom prst="rect">
            <a:avLst/>
          </a:prstGeom>
          <a:noFill/>
          <a:ln w="9525">
            <a:noFill/>
            <a:round/>
            <a:headEnd/>
            <a:tailEnd/>
          </a:ln>
          <a:effectLst/>
        </p:spPr>
      </p:pic>
      <p:sp>
        <p:nvSpPr>
          <p:cNvPr id="7175" name="Rectangle 7"/>
          <p:cNvSpPr>
            <a:spLocks noChangeArrowheads="1"/>
          </p:cNvSpPr>
          <p:nvPr/>
        </p:nvSpPr>
        <p:spPr bwMode="auto">
          <a:xfrm>
            <a:off x="1822450" y="4097338"/>
            <a:ext cx="3321050" cy="454025"/>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ea typeface="MS PGothic" pitchFamily="34" charset="-128"/>
              </a:rPr>
              <a:t>La question de l’adoption</a:t>
            </a:r>
          </a:p>
        </p:txBody>
      </p:sp>
      <p:sp>
        <p:nvSpPr>
          <p:cNvPr id="7176" name="Rectangle 9"/>
          <p:cNvSpPr>
            <a:spLocks noChangeArrowheads="1"/>
          </p:cNvSpPr>
          <p:nvPr/>
        </p:nvSpPr>
        <p:spPr bwMode="auto">
          <a:xfrm>
            <a:off x="5845175" y="3190875"/>
            <a:ext cx="4775200" cy="1349375"/>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ea typeface="MS PGothic" pitchFamily="34" charset="-128"/>
              </a:rPr>
              <a:t>Pour travailler sur le rejet de l’Autre, et les préjugés </a:t>
            </a:r>
          </a:p>
        </p:txBody>
      </p:sp>
      <p:sp>
        <p:nvSpPr>
          <p:cNvPr id="7177" name="Rectangle 10"/>
          <p:cNvSpPr>
            <a:spLocks noChangeArrowheads="1"/>
          </p:cNvSpPr>
          <p:nvPr/>
        </p:nvSpPr>
        <p:spPr bwMode="auto">
          <a:xfrm>
            <a:off x="4197350" y="144463"/>
            <a:ext cx="3613150" cy="804862"/>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sz="4400">
                <a:solidFill>
                  <a:srgbClr val="000000"/>
                </a:solidFill>
                <a:ea typeface="MS PGothic" pitchFamily="34" charset="-128"/>
              </a:rPr>
              <a:t>VIDÉOS</a:t>
            </a:r>
          </a:p>
        </p:txBody>
      </p:sp>
      <p:pic>
        <p:nvPicPr>
          <p:cNvPr id="7178" name="Picture 14" descr="http://ecx.images-amazon.com/images/I/513J974XXTL.jpg"/>
          <p:cNvPicPr>
            <a:picLocks noChangeAspect="1" noChangeArrowheads="1"/>
          </p:cNvPicPr>
          <p:nvPr/>
        </p:nvPicPr>
        <p:blipFill>
          <a:blip r:embed="rId6" cstate="print"/>
          <a:srcRect/>
          <a:stretch>
            <a:fillRect/>
          </a:stretch>
        </p:blipFill>
        <p:spPr bwMode="auto">
          <a:xfrm>
            <a:off x="163513" y="4152900"/>
            <a:ext cx="1690687" cy="2201863"/>
          </a:xfrm>
          <a:prstGeom prst="rect">
            <a:avLst/>
          </a:prstGeom>
          <a:noFill/>
          <a:ln w="9525">
            <a:noFill/>
            <a:miter lim="800000"/>
            <a:headEnd/>
            <a:tailEnd/>
          </a:ln>
        </p:spPr>
      </p:pic>
      <p:pic>
        <p:nvPicPr>
          <p:cNvPr id="7179" name="Picture 16" descr="http://ecx.images-amazon.com/images/I/716-voKR4LL._SY679_.jpg"/>
          <p:cNvPicPr>
            <a:picLocks noChangeAspect="1" noChangeArrowheads="1"/>
          </p:cNvPicPr>
          <p:nvPr/>
        </p:nvPicPr>
        <p:blipFill>
          <a:blip r:embed="rId7" cstate="print"/>
          <a:srcRect/>
          <a:stretch>
            <a:fillRect/>
          </a:stretch>
        </p:blipFill>
        <p:spPr bwMode="auto">
          <a:xfrm>
            <a:off x="10161588" y="4200525"/>
            <a:ext cx="1793875" cy="2586038"/>
          </a:xfrm>
          <a:prstGeom prst="rect">
            <a:avLst/>
          </a:prstGeom>
          <a:noFill/>
          <a:ln w="9525">
            <a:noFill/>
            <a:miter lim="800000"/>
            <a:headEnd/>
            <a:tailEnd/>
          </a:ln>
        </p:spPr>
      </p:pic>
      <p:sp>
        <p:nvSpPr>
          <p:cNvPr id="7180" name="Rectangle 7"/>
          <p:cNvSpPr>
            <a:spLocks noChangeArrowheads="1"/>
          </p:cNvSpPr>
          <p:nvPr/>
        </p:nvSpPr>
        <p:spPr bwMode="auto">
          <a:xfrm>
            <a:off x="-598488" y="3395663"/>
            <a:ext cx="4506913" cy="804862"/>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a:t>La question de l'identité</a:t>
            </a:r>
            <a:endParaRPr lang="fr-FR" altLang="fr-FR">
              <a:solidFill>
                <a:srgbClr val="000000"/>
              </a:solidFill>
              <a:ea typeface="MS PGothic" pitchFamily="34" charset="-128"/>
            </a:endParaRPr>
          </a:p>
        </p:txBody>
      </p:sp>
      <p:pic>
        <p:nvPicPr>
          <p:cNvPr id="7181" name="Picture 20" descr="http://i2.cdscdn.com/pdt2/2/2/3/1/700x700/auc3700789500223/rw/dvd-le-vilain-petit-canard-mes-premiers-contes.jpg"/>
          <p:cNvPicPr>
            <a:picLocks noChangeAspect="1" noChangeArrowheads="1"/>
          </p:cNvPicPr>
          <p:nvPr/>
        </p:nvPicPr>
        <p:blipFill>
          <a:blip r:embed="rId8" cstate="print"/>
          <a:srcRect/>
          <a:stretch>
            <a:fillRect/>
          </a:stretch>
        </p:blipFill>
        <p:spPr bwMode="auto">
          <a:xfrm>
            <a:off x="7827963" y="4214813"/>
            <a:ext cx="2486025" cy="2486025"/>
          </a:xfrm>
          <a:prstGeom prst="rect">
            <a:avLst/>
          </a:prstGeom>
          <a:noFill/>
          <a:ln w="9525">
            <a:noFill/>
            <a:miter lim="800000"/>
            <a:headEnd/>
            <a:tailEnd/>
          </a:ln>
        </p:spPr>
      </p:pic>
      <p:pic>
        <p:nvPicPr>
          <p:cNvPr id="7182" name="Picture 22" descr="http://www.imagespourtoi.com/lesimages/rox-rouky/images-rox-rouky-8.jpg"/>
          <p:cNvPicPr>
            <a:picLocks noChangeAspect="1" noChangeArrowheads="1"/>
          </p:cNvPicPr>
          <p:nvPr/>
        </p:nvPicPr>
        <p:blipFill>
          <a:blip r:embed="rId9" cstate="print"/>
          <a:srcRect/>
          <a:stretch>
            <a:fillRect/>
          </a:stretch>
        </p:blipFill>
        <p:spPr bwMode="auto">
          <a:xfrm>
            <a:off x="5845175" y="4522788"/>
            <a:ext cx="2162175" cy="2163762"/>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032000" y="214313"/>
            <a:ext cx="4719638" cy="1522412"/>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Lst>
            </a:pPr>
            <a:r>
              <a:rPr lang="fr-FR" altLang="fr-FR">
                <a:solidFill>
                  <a:srgbClr val="000000"/>
                </a:solidFill>
              </a:rPr>
              <a:t>Comment le chien aboie en Chine, comment le chat miaule en Italie,…? Selon notre langue et notre accent, nous interprétons leurs cris différemment. Cocorico ! Kokekoko ! Kikeriki... ! Quelle cacophonie ! </a:t>
            </a:r>
          </a:p>
        </p:txBody>
      </p:sp>
      <p:pic>
        <p:nvPicPr>
          <p:cNvPr id="9219" name="Picture 2"/>
          <p:cNvPicPr>
            <a:picLocks noChangeAspect="1" noChangeArrowheads="1"/>
          </p:cNvPicPr>
          <p:nvPr/>
        </p:nvPicPr>
        <p:blipFill>
          <a:blip r:embed="rId3" cstate="print"/>
          <a:srcRect/>
          <a:stretch>
            <a:fillRect/>
          </a:stretch>
        </p:blipFill>
        <p:spPr bwMode="auto">
          <a:xfrm>
            <a:off x="134938" y="454025"/>
            <a:ext cx="1831975" cy="2565400"/>
          </a:xfrm>
          <a:prstGeom prst="rect">
            <a:avLst/>
          </a:prstGeom>
          <a:noFill/>
          <a:ln w="9525">
            <a:noFill/>
            <a:round/>
            <a:headEnd/>
            <a:tailEnd/>
          </a:ln>
          <a:effectLst/>
        </p:spPr>
      </p:pic>
      <p:pic>
        <p:nvPicPr>
          <p:cNvPr id="9220" name="Picture 3"/>
          <p:cNvPicPr>
            <a:picLocks noChangeAspect="1" noChangeArrowheads="1"/>
          </p:cNvPicPr>
          <p:nvPr/>
        </p:nvPicPr>
        <p:blipFill>
          <a:blip r:embed="rId4" cstate="print"/>
          <a:srcRect/>
          <a:stretch>
            <a:fillRect/>
          </a:stretch>
        </p:blipFill>
        <p:spPr bwMode="auto">
          <a:xfrm>
            <a:off x="6851650" y="38100"/>
            <a:ext cx="1920875" cy="2695575"/>
          </a:xfrm>
          <a:prstGeom prst="rect">
            <a:avLst/>
          </a:prstGeom>
          <a:noFill/>
          <a:ln w="9525">
            <a:noFill/>
            <a:round/>
            <a:headEnd/>
            <a:tailEnd/>
          </a:ln>
          <a:effectLst/>
        </p:spPr>
      </p:pic>
      <p:sp>
        <p:nvSpPr>
          <p:cNvPr id="11269" name="Rectangle 4"/>
          <p:cNvSpPr>
            <a:spLocks noChangeArrowheads="1"/>
          </p:cNvSpPr>
          <p:nvPr/>
        </p:nvSpPr>
        <p:spPr bwMode="auto">
          <a:xfrm>
            <a:off x="8928100" y="236538"/>
            <a:ext cx="2846388" cy="12461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800">
                <a:solidFill>
                  <a:srgbClr val="000000"/>
                </a:solidFill>
                <a:latin typeface="Calibri" panose="020F0502020204030204" pitchFamily="34" charset="0"/>
                <a:ea typeface="SimSun" panose="02010600030101010101" pitchFamily="2"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SimSun" panose="02010600030101010101" pitchFamily="2"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SimSun" panose="02010600030101010101" pitchFamily="2"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9pPr>
          </a:lstStyle>
          <a:p>
            <a:pPr eaLnBrk="1" hangingPunct="1">
              <a:lnSpc>
                <a:spcPct val="100000"/>
              </a:lnSpc>
              <a:spcAft>
                <a:spcPct val="0"/>
              </a:spcAft>
              <a:defRPr/>
            </a:pPr>
            <a:r>
              <a:rPr lang="fr-FR" altLang="fr-FR" sz="1800" dirty="0" smtClean="0">
                <a:latin typeface="+mn-lt"/>
              </a:rPr>
              <a:t>Anissa et François habitent à la Cité des Fleurs.. </a:t>
            </a:r>
            <a:r>
              <a:rPr lang="fr-FR" altLang="fr-FR" sz="1800" i="1" dirty="0" smtClean="0">
                <a:latin typeface="+mn-lt"/>
              </a:rPr>
              <a:t>A partir de 5 ans.</a:t>
            </a:r>
            <a:r>
              <a:rPr lang="fr-FR" altLang="fr-FR" sz="1800" dirty="0" smtClean="0">
                <a:latin typeface="+mn-lt"/>
              </a:rPr>
              <a:t> Contre le racisme et les préjugés.</a:t>
            </a:r>
          </a:p>
        </p:txBody>
      </p:sp>
      <p:pic>
        <p:nvPicPr>
          <p:cNvPr id="9222" name="Picture 5"/>
          <p:cNvPicPr>
            <a:picLocks noChangeAspect="1" noChangeArrowheads="1"/>
          </p:cNvPicPr>
          <p:nvPr/>
        </p:nvPicPr>
        <p:blipFill>
          <a:blip r:embed="rId5" cstate="print"/>
          <a:srcRect/>
          <a:stretch>
            <a:fillRect/>
          </a:stretch>
        </p:blipFill>
        <p:spPr bwMode="auto">
          <a:xfrm>
            <a:off x="331788" y="4292600"/>
            <a:ext cx="2033587" cy="2516188"/>
          </a:xfrm>
          <a:prstGeom prst="rect">
            <a:avLst/>
          </a:prstGeom>
          <a:noFill/>
          <a:ln w="9525">
            <a:noFill/>
            <a:round/>
            <a:headEnd/>
            <a:tailEnd/>
          </a:ln>
          <a:effectLst/>
        </p:spPr>
      </p:pic>
      <p:sp>
        <p:nvSpPr>
          <p:cNvPr id="9223" name="Rectangle 6"/>
          <p:cNvSpPr>
            <a:spLocks noChangeArrowheads="1"/>
          </p:cNvSpPr>
          <p:nvPr/>
        </p:nvSpPr>
        <p:spPr bwMode="auto">
          <a:xfrm>
            <a:off x="155575" y="3046413"/>
            <a:ext cx="3230563" cy="1246187"/>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Lst>
            </a:pPr>
            <a:r>
              <a:rPr lang="fr-FR" altLang="fr-FR">
                <a:solidFill>
                  <a:srgbClr val="000000"/>
                </a:solidFill>
                <a:latin typeface="Calibri" pitchFamily="34" charset="0"/>
              </a:rPr>
              <a:t>Meto habite avec sa famille dans un petit village de la savane. Un jour, une jeep amène des touristes. A partir de 5 ans</a:t>
            </a:r>
          </a:p>
        </p:txBody>
      </p:sp>
      <p:pic>
        <p:nvPicPr>
          <p:cNvPr id="9224" name="Picture 7"/>
          <p:cNvPicPr>
            <a:picLocks noChangeAspect="1" noChangeArrowheads="1"/>
          </p:cNvPicPr>
          <p:nvPr/>
        </p:nvPicPr>
        <p:blipFill>
          <a:blip r:embed="rId6" cstate="print"/>
          <a:srcRect/>
          <a:stretch>
            <a:fillRect/>
          </a:stretch>
        </p:blipFill>
        <p:spPr bwMode="auto">
          <a:xfrm>
            <a:off x="3875088" y="1841500"/>
            <a:ext cx="2343150" cy="2286000"/>
          </a:xfrm>
          <a:prstGeom prst="rect">
            <a:avLst/>
          </a:prstGeom>
          <a:noFill/>
          <a:ln w="9525">
            <a:noFill/>
            <a:round/>
            <a:headEnd/>
            <a:tailEnd/>
          </a:ln>
          <a:effectLst/>
        </p:spPr>
      </p:pic>
      <p:sp>
        <p:nvSpPr>
          <p:cNvPr id="9225" name="Rectangle 8"/>
          <p:cNvSpPr>
            <a:spLocks noChangeArrowheads="1"/>
          </p:cNvSpPr>
          <p:nvPr/>
        </p:nvSpPr>
        <p:spPr bwMode="auto">
          <a:xfrm>
            <a:off x="3413125" y="4267200"/>
            <a:ext cx="3240088" cy="960438"/>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Lst>
            </a:pPr>
            <a:r>
              <a:rPr lang="fr-FR" altLang="fr-FR">
                <a:solidFill>
                  <a:srgbClr val="000000"/>
                </a:solidFill>
                <a:latin typeface="Calibri" pitchFamily="34" charset="0"/>
              </a:rPr>
              <a:t>Les contes à randonnées http://materalbum.free.fr/bateau-zouglouglou/fichier.htm</a:t>
            </a:r>
          </a:p>
        </p:txBody>
      </p:sp>
      <p:pic>
        <p:nvPicPr>
          <p:cNvPr id="9226" name="Picture 18" descr="http://i2.cdscdn.com/pdt2/2/3/2/1/700x700/9782081626232/rw/abou.jpg"/>
          <p:cNvPicPr>
            <a:picLocks noChangeAspect="1" noChangeArrowheads="1"/>
          </p:cNvPicPr>
          <p:nvPr/>
        </p:nvPicPr>
        <p:blipFill>
          <a:blip r:embed="rId7" cstate="print"/>
          <a:srcRect/>
          <a:stretch>
            <a:fillRect/>
          </a:stretch>
        </p:blipFill>
        <p:spPr bwMode="auto">
          <a:xfrm>
            <a:off x="10263188" y="1736725"/>
            <a:ext cx="1668462" cy="1668463"/>
          </a:xfrm>
          <a:prstGeom prst="rect">
            <a:avLst/>
          </a:prstGeom>
          <a:noFill/>
          <a:ln w="9525">
            <a:noFill/>
            <a:miter lim="800000"/>
            <a:headEnd/>
            <a:tailEnd/>
          </a:ln>
        </p:spPr>
      </p:pic>
      <p:sp>
        <p:nvSpPr>
          <p:cNvPr id="11" name="Rectangle 4"/>
          <p:cNvSpPr>
            <a:spLocks noChangeArrowheads="1"/>
          </p:cNvSpPr>
          <p:nvPr/>
        </p:nvSpPr>
        <p:spPr bwMode="auto">
          <a:xfrm>
            <a:off x="10001250" y="3557588"/>
            <a:ext cx="2190750" cy="18002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a:spAutoFit/>
          </a:bodyPr>
          <a:lstStyle>
            <a:lvl1pPr>
              <a:lnSpc>
                <a:spcPct val="92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800">
                <a:solidFill>
                  <a:srgbClr val="000000"/>
                </a:solidFill>
                <a:latin typeface="Calibri" panose="020F0502020204030204" pitchFamily="34" charset="0"/>
                <a:ea typeface="SimSun" panose="02010600030101010101" pitchFamily="2" charset="-122"/>
              </a:defRPr>
            </a:lvl1pPr>
            <a:lvl2pPr>
              <a:lnSpc>
                <a:spcPct val="92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2pPr>
            <a:lvl3pPr>
              <a:lnSpc>
                <a:spcPct val="92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SimSun" panose="02010600030101010101" pitchFamily="2" charset="-122"/>
              </a:defRPr>
            </a:lvl3pPr>
            <a:lvl4pPr>
              <a:lnSpc>
                <a:spcPct val="92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SimSun" panose="02010600030101010101" pitchFamily="2" charset="-122"/>
              </a:defRPr>
            </a:lvl4pPr>
            <a:lvl5pPr>
              <a:lnSpc>
                <a:spcPct val="92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5pPr>
            <a:lvl6pPr marL="25146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6pPr>
            <a:lvl7pPr marL="29718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7pPr>
            <a:lvl8pPr marL="34290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8pPr>
            <a:lvl9pPr marL="3886200" indent="-228600" defTabSz="449263" eaLnBrk="0" fontAlgn="base" hangingPunct="0">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sz="2000">
                <a:solidFill>
                  <a:srgbClr val="000000"/>
                </a:solidFill>
                <a:latin typeface="Calibri" panose="020F0502020204030204" pitchFamily="34" charset="0"/>
                <a:ea typeface="SimSun" panose="02010600030101010101" pitchFamily="2" charset="-122"/>
              </a:defRPr>
            </a:lvl9pPr>
          </a:lstStyle>
          <a:p>
            <a:pPr eaLnBrk="1" hangingPunct="1">
              <a:lnSpc>
                <a:spcPct val="100000"/>
              </a:lnSpc>
              <a:spcAft>
                <a:spcPct val="0"/>
              </a:spcAft>
              <a:defRPr/>
            </a:pPr>
            <a:r>
              <a:rPr lang="fr-FR" altLang="fr-FR" sz="1800" dirty="0" smtClean="0">
                <a:latin typeface="+mn-lt"/>
              </a:rPr>
              <a:t>Dans la classe de Sophie, tous les élèves préparent le spectacle de fin d’année. Tous sauf, ABOU!</a:t>
            </a:r>
          </a:p>
        </p:txBody>
      </p:sp>
      <p:pic>
        <p:nvPicPr>
          <p:cNvPr id="9228" name="Picture 11" descr="http://images.gibertjoseph.com/media/catalog/product/cache/1/image/9df78eab33525d08d6e5fb8d27136e95/i/348/9782081600348_1_75.jpg"/>
          <p:cNvPicPr>
            <a:picLocks noChangeAspect="1" noChangeArrowheads="1"/>
          </p:cNvPicPr>
          <p:nvPr/>
        </p:nvPicPr>
        <p:blipFill>
          <a:blip r:embed="rId8" cstate="print"/>
          <a:srcRect/>
          <a:stretch>
            <a:fillRect/>
          </a:stretch>
        </p:blipFill>
        <p:spPr bwMode="auto">
          <a:xfrm>
            <a:off x="7272338" y="3255963"/>
            <a:ext cx="1779587" cy="2101850"/>
          </a:xfrm>
          <a:prstGeom prst="rect">
            <a:avLst/>
          </a:prstGeom>
          <a:noFill/>
          <a:ln w="9525">
            <a:noFill/>
            <a:miter lim="800000"/>
            <a:headEnd/>
            <a:tailEnd/>
          </a:ln>
        </p:spPr>
      </p:pic>
      <p:sp>
        <p:nvSpPr>
          <p:cNvPr id="2" name="Rectangle 1"/>
          <p:cNvSpPr/>
          <p:nvPr/>
        </p:nvSpPr>
        <p:spPr>
          <a:xfrm>
            <a:off x="7127875" y="5473700"/>
            <a:ext cx="3846513" cy="1200150"/>
          </a:xfrm>
          <a:prstGeom prst="rect">
            <a:avLst/>
          </a:prstGeom>
        </p:spPr>
        <p:txBody>
          <a:bodyPr>
            <a:spAutoFit/>
          </a:bodyPr>
          <a:lstStyle/>
          <a:p>
            <a:pPr>
              <a:defRPr/>
            </a:pPr>
            <a:r>
              <a:rPr lang="fr-FR" dirty="0">
                <a:latin typeface="+mn-lt"/>
              </a:rPr>
              <a:t>Aujourd'hui un nouvel enfant est entré en classe. Il s'appelle </a:t>
            </a:r>
            <a:r>
              <a:rPr lang="fr-FR" dirty="0" err="1">
                <a:latin typeface="+mn-lt"/>
              </a:rPr>
              <a:t>Joselito</a:t>
            </a:r>
            <a:r>
              <a:rPr lang="fr-FR" dirty="0">
                <a:latin typeface="+mn-lt"/>
              </a:rPr>
              <a:t>; il est venu d'un autre pays après un long, très long voyage.</a:t>
            </a:r>
          </a:p>
        </p:txBody>
      </p:sp>
      <p:sp>
        <p:nvSpPr>
          <p:cNvPr id="9230" name="Rectangle 4"/>
          <p:cNvSpPr>
            <a:spLocks noChangeArrowheads="1"/>
          </p:cNvSpPr>
          <p:nvPr/>
        </p:nvSpPr>
        <p:spPr bwMode="auto">
          <a:xfrm>
            <a:off x="2365375" y="5434013"/>
            <a:ext cx="4818063" cy="804862"/>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sz="4400">
                <a:solidFill>
                  <a:srgbClr val="000000"/>
                </a:solidFill>
                <a:ea typeface="MS PGothic" pitchFamily="34" charset="-128"/>
              </a:rPr>
              <a:t>LIVRES, ALBUMS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a:stretch>
            <a:fillRect/>
          </a:stretch>
        </p:blipFill>
        <p:spPr bwMode="auto">
          <a:xfrm>
            <a:off x="192088" y="811213"/>
            <a:ext cx="2447925" cy="2447925"/>
          </a:xfrm>
          <a:prstGeom prst="rect">
            <a:avLst/>
          </a:prstGeom>
          <a:noFill/>
          <a:ln w="9525">
            <a:noFill/>
            <a:round/>
            <a:headEnd/>
            <a:tailEnd/>
          </a:ln>
          <a:effectLst/>
        </p:spPr>
      </p:pic>
      <p:sp>
        <p:nvSpPr>
          <p:cNvPr id="11267" name="Rectangle 2"/>
          <p:cNvSpPr>
            <a:spLocks noChangeArrowheads="1"/>
          </p:cNvSpPr>
          <p:nvPr/>
        </p:nvSpPr>
        <p:spPr bwMode="auto">
          <a:xfrm>
            <a:off x="512763" y="139700"/>
            <a:ext cx="11195050" cy="508000"/>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fr-FR" altLang="fr-FR" sz="2400" b="1">
                <a:solidFill>
                  <a:srgbClr val="000000"/>
                </a:solidFill>
              </a:rPr>
              <a:t> ALBUMS + CD</a:t>
            </a:r>
            <a:endParaRPr lang="fr-FR" altLang="fr-FR" sz="2800">
              <a:solidFill>
                <a:srgbClr val="000000"/>
              </a:solidFill>
              <a:latin typeface="Perpetua" pitchFamily="18" charset="0"/>
              <a:ea typeface="MS PGothic" pitchFamily="34" charset="-128"/>
            </a:endParaRPr>
          </a:p>
        </p:txBody>
      </p:sp>
      <p:pic>
        <p:nvPicPr>
          <p:cNvPr id="11268" name="Picture 3"/>
          <p:cNvPicPr>
            <a:picLocks noChangeAspect="1" noChangeArrowheads="1"/>
          </p:cNvPicPr>
          <p:nvPr/>
        </p:nvPicPr>
        <p:blipFill>
          <a:blip r:embed="rId4" cstate="print"/>
          <a:srcRect/>
          <a:stretch>
            <a:fillRect/>
          </a:stretch>
        </p:blipFill>
        <p:spPr bwMode="auto">
          <a:xfrm>
            <a:off x="5351463" y="158750"/>
            <a:ext cx="2232025" cy="2232025"/>
          </a:xfrm>
          <a:prstGeom prst="rect">
            <a:avLst/>
          </a:prstGeom>
          <a:noFill/>
          <a:ln w="9525">
            <a:noFill/>
            <a:round/>
            <a:headEnd/>
            <a:tailEnd/>
          </a:ln>
          <a:effectLst/>
        </p:spPr>
      </p:pic>
      <p:pic>
        <p:nvPicPr>
          <p:cNvPr id="11269" name="Picture 4"/>
          <p:cNvPicPr>
            <a:picLocks noChangeAspect="1" noChangeArrowheads="1"/>
          </p:cNvPicPr>
          <p:nvPr/>
        </p:nvPicPr>
        <p:blipFill>
          <a:blip r:embed="rId5" cstate="print"/>
          <a:srcRect/>
          <a:stretch>
            <a:fillRect/>
          </a:stretch>
        </p:blipFill>
        <p:spPr bwMode="auto">
          <a:xfrm>
            <a:off x="3802063" y="4398963"/>
            <a:ext cx="2093912" cy="2116137"/>
          </a:xfrm>
          <a:prstGeom prst="rect">
            <a:avLst/>
          </a:prstGeom>
          <a:noFill/>
          <a:ln w="9525">
            <a:noFill/>
            <a:round/>
            <a:headEnd/>
            <a:tailEnd/>
          </a:ln>
          <a:effectLst/>
        </p:spPr>
      </p:pic>
      <p:pic>
        <p:nvPicPr>
          <p:cNvPr id="11270" name="Picture 5"/>
          <p:cNvPicPr>
            <a:picLocks noChangeAspect="1" noChangeArrowheads="1"/>
          </p:cNvPicPr>
          <p:nvPr/>
        </p:nvPicPr>
        <p:blipFill>
          <a:blip r:embed="rId6" cstate="print"/>
          <a:srcRect/>
          <a:stretch>
            <a:fillRect/>
          </a:stretch>
        </p:blipFill>
        <p:spPr bwMode="auto">
          <a:xfrm>
            <a:off x="9320213" y="2693988"/>
            <a:ext cx="2651125" cy="2652712"/>
          </a:xfrm>
          <a:prstGeom prst="rect">
            <a:avLst/>
          </a:prstGeom>
          <a:noFill/>
          <a:ln w="9525">
            <a:noFill/>
            <a:round/>
            <a:headEnd/>
            <a:tailEnd/>
          </a:ln>
          <a:effectLst/>
        </p:spPr>
      </p:pic>
      <p:pic>
        <p:nvPicPr>
          <p:cNvPr id="11271" name="Picture 6"/>
          <p:cNvPicPr>
            <a:picLocks noChangeAspect="1" noChangeArrowheads="1"/>
          </p:cNvPicPr>
          <p:nvPr/>
        </p:nvPicPr>
        <p:blipFill>
          <a:blip r:embed="rId7" cstate="print"/>
          <a:srcRect/>
          <a:stretch>
            <a:fillRect/>
          </a:stretch>
        </p:blipFill>
        <p:spPr bwMode="auto">
          <a:xfrm>
            <a:off x="10309225" y="300038"/>
            <a:ext cx="1662113" cy="1949450"/>
          </a:xfrm>
          <a:prstGeom prst="rect">
            <a:avLst/>
          </a:prstGeom>
          <a:noFill/>
          <a:ln w="9525">
            <a:noFill/>
            <a:round/>
            <a:headEnd/>
            <a:tailEnd/>
          </a:ln>
          <a:effectLst/>
        </p:spPr>
      </p:pic>
      <p:pic>
        <p:nvPicPr>
          <p:cNvPr id="11272" name="Picture 7"/>
          <p:cNvPicPr>
            <a:picLocks noChangeAspect="1" noChangeArrowheads="1"/>
          </p:cNvPicPr>
          <p:nvPr/>
        </p:nvPicPr>
        <p:blipFill>
          <a:blip r:embed="rId8" cstate="print"/>
          <a:srcRect/>
          <a:stretch>
            <a:fillRect/>
          </a:stretch>
        </p:blipFill>
        <p:spPr bwMode="auto">
          <a:xfrm>
            <a:off x="5619750" y="2435225"/>
            <a:ext cx="1881188" cy="1879600"/>
          </a:xfrm>
          <a:prstGeom prst="rect">
            <a:avLst/>
          </a:prstGeom>
          <a:noFill/>
          <a:ln w="9525">
            <a:noFill/>
            <a:round/>
            <a:headEnd/>
            <a:tailEnd/>
          </a:ln>
          <a:effectLst/>
        </p:spPr>
      </p:pic>
      <p:pic>
        <p:nvPicPr>
          <p:cNvPr id="11273" name="Picture 11" descr="http://www.images-booknode.com/book_cover/26/full/l-ogre-babborco-25531.jpg"/>
          <p:cNvPicPr>
            <a:picLocks noChangeAspect="1" noChangeArrowheads="1"/>
          </p:cNvPicPr>
          <p:nvPr/>
        </p:nvPicPr>
        <p:blipFill>
          <a:blip r:embed="rId9" cstate="print"/>
          <a:srcRect/>
          <a:stretch>
            <a:fillRect/>
          </a:stretch>
        </p:blipFill>
        <p:spPr bwMode="auto">
          <a:xfrm>
            <a:off x="192088" y="4092575"/>
            <a:ext cx="3016250" cy="2728913"/>
          </a:xfrm>
          <a:prstGeom prst="rect">
            <a:avLst/>
          </a:prstGeom>
          <a:noFill/>
          <a:ln w="9525">
            <a:noFill/>
            <a:miter lim="800000"/>
            <a:headEnd/>
            <a:tailEnd/>
          </a:ln>
        </p:spPr>
      </p:pic>
      <p:sp>
        <p:nvSpPr>
          <p:cNvPr id="11274" name="Rectangle 1"/>
          <p:cNvSpPr>
            <a:spLocks noChangeArrowheads="1"/>
          </p:cNvSpPr>
          <p:nvPr/>
        </p:nvSpPr>
        <p:spPr bwMode="auto">
          <a:xfrm>
            <a:off x="6467475" y="6330950"/>
            <a:ext cx="5786438" cy="522288"/>
          </a:xfrm>
          <a:prstGeom prst="rect">
            <a:avLst/>
          </a:prstGeom>
          <a:noFill/>
          <a:ln w="9525">
            <a:noFill/>
            <a:miter lim="800000"/>
            <a:headEnd/>
            <a:tailEnd/>
          </a:ln>
        </p:spPr>
        <p:txBody>
          <a:bodyPr wrap="none">
            <a:spAutoFit/>
          </a:bodyPr>
          <a:lstStyle/>
          <a:p>
            <a:pPr eaLnBrk="1" hangingPunct="1"/>
            <a:r>
              <a:rPr lang="fr-FR" altLang="fr-FR" sz="2800">
                <a:solidFill>
                  <a:srgbClr val="000000"/>
                </a:solidFill>
                <a:latin typeface="Perpetua" pitchFamily="18" charset="0"/>
                <a:ea typeface="MS PGothic" pitchFamily="34" charset="-128"/>
              </a:rPr>
              <a:t>http://www.enfantilingue.eu/elibrairie/fr</a:t>
            </a:r>
          </a:p>
        </p:txBody>
      </p:sp>
      <p:pic>
        <p:nvPicPr>
          <p:cNvPr id="11275" name="Picture 16" descr="http://www.france-cei.com/catalog/images/2884800298_Stravinsky.jpg"/>
          <p:cNvPicPr>
            <a:picLocks noChangeAspect="1" noChangeArrowheads="1"/>
          </p:cNvPicPr>
          <p:nvPr/>
        </p:nvPicPr>
        <p:blipFill>
          <a:blip r:embed="rId10" cstate="print"/>
          <a:srcRect/>
          <a:stretch>
            <a:fillRect/>
          </a:stretch>
        </p:blipFill>
        <p:spPr bwMode="auto">
          <a:xfrm>
            <a:off x="7464425" y="300038"/>
            <a:ext cx="2833688" cy="2266950"/>
          </a:xfrm>
          <a:prstGeom prst="rect">
            <a:avLst/>
          </a:prstGeom>
          <a:noFill/>
          <a:ln w="9525">
            <a:noFill/>
            <a:miter lim="800000"/>
            <a:headEnd/>
            <a:tailEnd/>
          </a:ln>
        </p:spPr>
      </p:pic>
      <p:pic>
        <p:nvPicPr>
          <p:cNvPr id="11276" name="Picture 2"/>
          <p:cNvPicPr>
            <a:picLocks noChangeAspect="1" noChangeArrowheads="1"/>
          </p:cNvPicPr>
          <p:nvPr/>
        </p:nvPicPr>
        <p:blipFill>
          <a:blip r:embed="rId11" cstate="print"/>
          <a:srcRect/>
          <a:stretch>
            <a:fillRect/>
          </a:stretch>
        </p:blipFill>
        <p:spPr bwMode="auto">
          <a:xfrm>
            <a:off x="3125788" y="1652588"/>
            <a:ext cx="2187575" cy="2187575"/>
          </a:xfrm>
          <a:prstGeom prst="rect">
            <a:avLst/>
          </a:prstGeom>
          <a:noFill/>
          <a:ln w="9525">
            <a:noFill/>
            <a:round/>
            <a:headEnd/>
            <a:tailEnd/>
          </a:ln>
          <a:effectLst/>
        </p:spPr>
      </p:pic>
      <p:pic>
        <p:nvPicPr>
          <p:cNvPr id="11277" name="Image 12" descr="images?q=tbn:ANd9GcS9r-Enldm4LYBmjJnOZst"/>
          <p:cNvPicPr>
            <a:picLocks noChangeAspect="1" noChangeArrowheads="1"/>
          </p:cNvPicPr>
          <p:nvPr/>
        </p:nvPicPr>
        <p:blipFill>
          <a:blip r:embed="rId12" cstate="print"/>
          <a:srcRect/>
          <a:stretch>
            <a:fillRect/>
          </a:stretch>
        </p:blipFill>
        <p:spPr bwMode="auto">
          <a:xfrm>
            <a:off x="7500938" y="4095750"/>
            <a:ext cx="1876425" cy="2212975"/>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676400" y="152400"/>
            <a:ext cx="8839200" cy="1447800"/>
          </a:xfrm>
          <a:prstGeom prst="rect">
            <a:avLst/>
          </a:prstGeom>
          <a:noFill/>
          <a:ln w="9525">
            <a:noFill/>
            <a:round/>
            <a:headEnd/>
            <a:tailEnd/>
          </a:ln>
          <a:effectLst/>
        </p:spPr>
        <p:txBody>
          <a:bodyPr lIns="92160" tIns="46080" rIns="92160" bIns="46080" anchor="ctr"/>
          <a:lstStyle/>
          <a:p>
            <a:pPr algn="ctr" eaLnBrk="1" hangingPunct="1">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sz="3200" b="1">
                <a:ea typeface="MS PGothic" pitchFamily="34" charset="-128"/>
              </a:rPr>
              <a:t>DES EXEMPLES DE LIVRES MULTILINGUES</a:t>
            </a:r>
          </a:p>
        </p:txBody>
      </p:sp>
      <p:sp>
        <p:nvSpPr>
          <p:cNvPr id="13315" name="Rectangle 2"/>
          <p:cNvSpPr>
            <a:spLocks noChangeArrowheads="1"/>
          </p:cNvSpPr>
          <p:nvPr/>
        </p:nvSpPr>
        <p:spPr bwMode="auto">
          <a:xfrm>
            <a:off x="239713" y="1981200"/>
            <a:ext cx="9971087" cy="4554538"/>
          </a:xfrm>
          <a:prstGeom prst="rect">
            <a:avLst/>
          </a:prstGeom>
          <a:noFill/>
          <a:ln w="9525">
            <a:noFill/>
            <a:round/>
            <a:headEnd/>
            <a:tailEnd/>
          </a:ln>
          <a:effectLst/>
        </p:spPr>
        <p:txBody>
          <a:bodyPr lIns="92160" tIns="46080" rIns="92160" bIns="46080"/>
          <a:lstStyle/>
          <a:p>
            <a:pPr eaLnBrk="1" hangingPunct="1">
              <a:spcBef>
                <a:spcPts val="8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DDE841"/>
              </a:solidFill>
              <a:latin typeface="Cambria" pitchFamily="18" charset="0"/>
              <a:ea typeface="MS PGothic" pitchFamily="34" charset="-128"/>
            </a:endParaRPr>
          </a:p>
          <a:p>
            <a:pPr eaLnBrk="1" hangingPunct="1">
              <a:spcBef>
                <a:spcPts val="8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DDE841"/>
              </a:solidFill>
              <a:latin typeface="Cambria" pitchFamily="18" charset="0"/>
              <a:ea typeface="MS PGothic" pitchFamily="34" charset="-128"/>
            </a:endParaRPr>
          </a:p>
          <a:p>
            <a:pPr eaLnBrk="1" hangingPunct="1">
              <a:spcBef>
                <a:spcPts val="8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DDE841"/>
              </a:solidFill>
              <a:latin typeface="Cambria" pitchFamily="18" charset="0"/>
              <a:ea typeface="MS PGothic" pitchFamily="34" charset="-128"/>
            </a:endParaRPr>
          </a:p>
          <a:p>
            <a:pPr eaLnBrk="1" hangingPunct="1">
              <a:spcBef>
                <a:spcPts val="8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DDE841"/>
              </a:solidFill>
              <a:latin typeface="Cambria" pitchFamily="18" charset="0"/>
              <a:ea typeface="MS PGothic" pitchFamily="34" charset="-128"/>
            </a:endParaRPr>
          </a:p>
          <a:p>
            <a:pPr eaLnBrk="1" hangingPunct="1">
              <a:spcBef>
                <a:spcPts val="8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DDE841"/>
              </a:solidFill>
              <a:latin typeface="Cambria" pitchFamily="18" charset="0"/>
              <a:ea typeface="MS PGothic" pitchFamily="34" charset="-128"/>
            </a:endParaRPr>
          </a:p>
          <a:p>
            <a:pPr eaLnBrk="1" hangingPunct="1">
              <a:spcBef>
                <a:spcPts val="8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DDE841"/>
              </a:solidFill>
              <a:latin typeface="Cambria" pitchFamily="18" charset="0"/>
              <a:ea typeface="MS PGothic" pitchFamily="34" charset="-128"/>
            </a:endParaRPr>
          </a:p>
          <a:p>
            <a:pPr eaLnBrk="1" hangingPunct="1">
              <a:spcBef>
                <a:spcPts val="7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endParaRPr lang="fr-FR" altLang="fr-FR" sz="2800" b="1">
              <a:solidFill>
                <a:srgbClr val="000090"/>
              </a:solidFill>
              <a:latin typeface="Calibri" pitchFamily="34" charset="0"/>
              <a:ea typeface="MS PGothic" pitchFamily="34" charset="-128"/>
            </a:endParaRPr>
          </a:p>
          <a:p>
            <a:pPr eaLnBrk="1" hangingPunct="1">
              <a:spcBef>
                <a:spcPts val="700"/>
              </a:spcBef>
              <a:buClr>
                <a:srgbClr val="000000"/>
              </a:buClr>
              <a:buSzPct val="100000"/>
              <a:buFont typeface="Times New Roman" pitchFamily="18" charset="0"/>
              <a:buNone/>
              <a:tabLst>
                <a:tab pos="0" algn="l"/>
                <a:tab pos="447675" algn="l"/>
                <a:tab pos="895350" algn="l"/>
                <a:tab pos="1344613" algn="l"/>
                <a:tab pos="1793875" algn="l"/>
                <a:tab pos="2243138" algn="l"/>
                <a:tab pos="2692400" algn="l"/>
                <a:tab pos="3141663" algn="l"/>
                <a:tab pos="3590925" algn="l"/>
                <a:tab pos="4040188" algn="l"/>
                <a:tab pos="4489450" algn="l"/>
                <a:tab pos="4938713" algn="l"/>
                <a:tab pos="5389563" algn="l"/>
                <a:tab pos="5838825" algn="l"/>
                <a:tab pos="6288088" algn="l"/>
                <a:tab pos="6737350" algn="l"/>
                <a:tab pos="7186613" algn="l"/>
                <a:tab pos="7635875" algn="l"/>
                <a:tab pos="8085138" algn="l"/>
                <a:tab pos="8534400" algn="l"/>
                <a:tab pos="8983663" algn="l"/>
              </a:tabLst>
            </a:pPr>
            <a:r>
              <a:rPr lang="fr-FR" altLang="fr-FR" sz="2800" b="1">
                <a:solidFill>
                  <a:srgbClr val="000090"/>
                </a:solidFill>
                <a:latin typeface="Calibri" pitchFamily="34" charset="0"/>
                <a:ea typeface="MS PGothic" pitchFamily="34" charset="-128"/>
              </a:rPr>
              <a:t>Poèmes en 50 langues                  en 22 langues</a:t>
            </a:r>
          </a:p>
        </p:txBody>
      </p:sp>
      <p:sp>
        <p:nvSpPr>
          <p:cNvPr id="13316" name="Rectangle 3"/>
          <p:cNvSpPr>
            <a:spLocks noChangeArrowheads="1"/>
          </p:cNvSpPr>
          <p:nvPr/>
        </p:nvSpPr>
        <p:spPr bwMode="auto">
          <a:xfrm>
            <a:off x="8077200" y="6248400"/>
            <a:ext cx="1905000" cy="457200"/>
          </a:xfrm>
          <a:prstGeom prst="rect">
            <a:avLst/>
          </a:prstGeom>
          <a:noFill/>
          <a:ln w="9525">
            <a:noFill/>
            <a:round/>
            <a:headEnd/>
            <a:tailEnd/>
          </a:ln>
          <a:effectLst/>
        </p:spPr>
        <p:txBody>
          <a:bodyPr wrap="none" anchor="ctr"/>
          <a:lstStyle/>
          <a:p>
            <a:r>
              <a:rPr lang="fr-FR" altLang="fr-FR" b="1"/>
              <a:t>http://www.abrakadabra.eu</a:t>
            </a:r>
          </a:p>
        </p:txBody>
      </p:sp>
      <p:pic>
        <p:nvPicPr>
          <p:cNvPr id="13317" name="Picture 4"/>
          <p:cNvPicPr>
            <a:picLocks noChangeAspect="1" noChangeArrowheads="1"/>
          </p:cNvPicPr>
          <p:nvPr/>
        </p:nvPicPr>
        <p:blipFill>
          <a:blip r:embed="rId3" cstate="print"/>
          <a:srcRect/>
          <a:stretch>
            <a:fillRect/>
          </a:stretch>
        </p:blipFill>
        <p:spPr bwMode="auto">
          <a:xfrm>
            <a:off x="4845050" y="1520825"/>
            <a:ext cx="3035300" cy="4267200"/>
          </a:xfrm>
          <a:prstGeom prst="rect">
            <a:avLst/>
          </a:prstGeom>
          <a:noFill/>
          <a:ln w="9525">
            <a:noFill/>
            <a:round/>
            <a:headEnd/>
            <a:tailEnd/>
          </a:ln>
          <a:effectLst/>
        </p:spPr>
      </p:pic>
      <p:pic>
        <p:nvPicPr>
          <p:cNvPr id="13318" name="Picture 5"/>
          <p:cNvPicPr>
            <a:picLocks noChangeAspect="1" noChangeArrowheads="1"/>
          </p:cNvPicPr>
          <p:nvPr/>
        </p:nvPicPr>
        <p:blipFill>
          <a:blip r:embed="rId4" cstate="print"/>
          <a:srcRect/>
          <a:stretch>
            <a:fillRect/>
          </a:stretch>
        </p:blipFill>
        <p:spPr bwMode="auto">
          <a:xfrm>
            <a:off x="239713" y="1520825"/>
            <a:ext cx="4217987" cy="3473450"/>
          </a:xfrm>
          <a:prstGeom prst="rect">
            <a:avLst/>
          </a:prstGeom>
          <a:noFill/>
          <a:ln w="9525">
            <a:noFill/>
            <a:round/>
            <a:headEnd/>
            <a:tailEnd/>
          </a:ln>
          <a:effectLst/>
        </p:spPr>
      </p:pic>
      <p:pic>
        <p:nvPicPr>
          <p:cNvPr id="13319" name="Picture 6" descr="http://nouveautes-editeurs.bnf.fr/image.html?app=NE&amp;declaration=10000000179352&amp;maxlargeur=600&amp;maxhauteur=800&amp;couverture=1&amp;type=thumbnaildetail&amp;typeDoc=4"/>
          <p:cNvPicPr>
            <a:picLocks noChangeAspect="1" noChangeArrowheads="1"/>
          </p:cNvPicPr>
          <p:nvPr/>
        </p:nvPicPr>
        <p:blipFill>
          <a:blip r:embed="rId5" cstate="print"/>
          <a:srcRect/>
          <a:stretch>
            <a:fillRect/>
          </a:stretch>
        </p:blipFill>
        <p:spPr bwMode="auto">
          <a:xfrm>
            <a:off x="8386763" y="1520825"/>
            <a:ext cx="3446462" cy="4248150"/>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a:stretch>
            <a:fillRect/>
          </a:stretch>
        </p:blipFill>
        <p:spPr bwMode="auto">
          <a:xfrm>
            <a:off x="34925" y="149225"/>
            <a:ext cx="2414588" cy="2425700"/>
          </a:xfrm>
          <a:prstGeom prst="rect">
            <a:avLst/>
          </a:prstGeom>
          <a:noFill/>
          <a:ln w="9525">
            <a:noFill/>
            <a:round/>
            <a:headEnd/>
            <a:tailEnd/>
          </a:ln>
          <a:effectLst/>
        </p:spPr>
      </p:pic>
      <p:pic>
        <p:nvPicPr>
          <p:cNvPr id="15363" name="Picture 2"/>
          <p:cNvPicPr>
            <a:picLocks noChangeAspect="1" noChangeArrowheads="1"/>
          </p:cNvPicPr>
          <p:nvPr/>
        </p:nvPicPr>
        <p:blipFill>
          <a:blip r:embed="rId4" cstate="print"/>
          <a:srcRect/>
          <a:stretch>
            <a:fillRect/>
          </a:stretch>
        </p:blipFill>
        <p:spPr bwMode="auto">
          <a:xfrm>
            <a:off x="3405188" y="4052888"/>
            <a:ext cx="2774950" cy="2774950"/>
          </a:xfrm>
          <a:prstGeom prst="rect">
            <a:avLst/>
          </a:prstGeom>
          <a:noFill/>
          <a:ln w="9525">
            <a:noFill/>
            <a:round/>
            <a:headEnd/>
            <a:tailEnd/>
          </a:ln>
          <a:effectLst/>
        </p:spPr>
      </p:pic>
      <p:sp>
        <p:nvSpPr>
          <p:cNvPr id="15364" name="Rectangle 3"/>
          <p:cNvSpPr>
            <a:spLocks noChangeArrowheads="1"/>
          </p:cNvSpPr>
          <p:nvPr/>
        </p:nvSpPr>
        <p:spPr bwMode="auto">
          <a:xfrm>
            <a:off x="2449513" y="6446838"/>
            <a:ext cx="4192587" cy="411162"/>
          </a:xfrm>
          <a:prstGeom prst="rect">
            <a:avLst/>
          </a:prstGeom>
          <a:noFill/>
          <a:ln w="9525">
            <a:noFill/>
            <a:round/>
            <a:headEnd/>
            <a:tailEnd/>
          </a:ln>
          <a:effectLst/>
        </p:spPr>
        <p:txBody>
          <a:bodyPr wrap="none"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Lst>
            </a:pPr>
            <a:r>
              <a:rPr lang="fr-FR" altLang="fr-FR">
                <a:solidFill>
                  <a:srgbClr val="000000"/>
                </a:solidFill>
                <a:latin typeface="Calibri" pitchFamily="34" charset="0"/>
              </a:rPr>
              <a:t>http://www.migrilude.com/page-catalogue</a:t>
            </a:r>
          </a:p>
        </p:txBody>
      </p:sp>
      <p:sp>
        <p:nvSpPr>
          <p:cNvPr id="15365" name="Rectangle 1"/>
          <p:cNvSpPr>
            <a:spLocks noChangeArrowheads="1"/>
          </p:cNvSpPr>
          <p:nvPr/>
        </p:nvSpPr>
        <p:spPr bwMode="auto">
          <a:xfrm>
            <a:off x="6188075" y="5221288"/>
            <a:ext cx="6096000" cy="1200150"/>
          </a:xfrm>
          <a:prstGeom prst="rect">
            <a:avLst/>
          </a:prstGeom>
          <a:noFill/>
          <a:ln w="9525">
            <a:noFill/>
            <a:miter lim="800000"/>
            <a:headEnd/>
            <a:tailEnd/>
          </a:ln>
        </p:spPr>
        <p:txBody>
          <a:bodyPr>
            <a:spAutoFit/>
          </a:bodyPr>
          <a:lstStyle/>
          <a:p>
            <a:r>
              <a:rPr lang="fr-FR" altLang="fr-FR"/>
              <a:t>Traduction de cet album pour les petits, dans plusieurs langues d'immigration comme l'albanais, le portugais, le turc, l'arabe mais aussi patois alémaniques: thème de la naissance et du sentiment de jalousie.</a:t>
            </a:r>
          </a:p>
        </p:txBody>
      </p:sp>
      <p:sp>
        <p:nvSpPr>
          <p:cNvPr id="15366" name="Rectangle 2"/>
          <p:cNvSpPr>
            <a:spLocks noChangeArrowheads="1"/>
          </p:cNvSpPr>
          <p:nvPr/>
        </p:nvSpPr>
        <p:spPr bwMode="auto">
          <a:xfrm>
            <a:off x="-42863" y="2600325"/>
            <a:ext cx="6096001" cy="1200150"/>
          </a:xfrm>
          <a:prstGeom prst="rect">
            <a:avLst/>
          </a:prstGeom>
          <a:noFill/>
          <a:ln w="9525">
            <a:noFill/>
            <a:miter lim="800000"/>
            <a:headEnd/>
            <a:tailEnd/>
          </a:ln>
        </p:spPr>
        <p:txBody>
          <a:bodyPr>
            <a:spAutoFit/>
          </a:bodyPr>
          <a:lstStyle/>
          <a:p>
            <a:r>
              <a:rPr lang="fr-FR" altLang="fr-FR"/>
              <a:t>La princesse Sara est jalouse de Dahbia, une camarade de classe qui possède une très belle chevelure blonde. Elle a recours à différents stratagèmes pour obliger Dahbia à couper ses cheveux.</a:t>
            </a:r>
          </a:p>
        </p:txBody>
      </p:sp>
      <p:sp>
        <p:nvSpPr>
          <p:cNvPr id="15367" name="Rectangle 3"/>
          <p:cNvSpPr>
            <a:spLocks noChangeArrowheads="1"/>
          </p:cNvSpPr>
          <p:nvPr/>
        </p:nvSpPr>
        <p:spPr bwMode="auto">
          <a:xfrm>
            <a:off x="6089650" y="174625"/>
            <a:ext cx="6096000" cy="1476375"/>
          </a:xfrm>
          <a:prstGeom prst="rect">
            <a:avLst/>
          </a:prstGeom>
          <a:noFill/>
          <a:ln w="9525">
            <a:noFill/>
            <a:miter lim="800000"/>
            <a:headEnd/>
            <a:tailEnd/>
          </a:ln>
        </p:spPr>
        <p:txBody>
          <a:bodyPr>
            <a:spAutoFit/>
          </a:bodyPr>
          <a:lstStyle/>
          <a:p>
            <a:r>
              <a:rPr lang="fr-FR" altLang="fr-FR">
                <a:solidFill>
                  <a:srgbClr val="645D4D"/>
                </a:solidFill>
                <a:latin typeface="Verdana" pitchFamily="34" charset="0"/>
              </a:rPr>
              <a:t>Livret bilingue Français/Portugais, conçu autour de ce gastéropode dont le mode de vie fascine les enfants. Dalinda trouve un escargot dans la salade que sa mère a achetée au marché. Elle décide de le garder et choisit de le prénommer Oscar...</a:t>
            </a:r>
            <a:endParaRPr lang="fr-FR" altLang="fr-FR"/>
          </a:p>
        </p:txBody>
      </p:sp>
      <p:pic>
        <p:nvPicPr>
          <p:cNvPr id="15368" name="Picture 6" descr="http://www.enfantilingue.eu/elibrairie/803-thickbox_default/histoire-d-oscar-l-escargot-bicolore-a-historia-de-oscar-o-caracol-de-duas-cores-bilingue-francais-portugais.jpg"/>
          <p:cNvPicPr>
            <a:picLocks noChangeAspect="1" noChangeArrowheads="1"/>
          </p:cNvPicPr>
          <p:nvPr/>
        </p:nvPicPr>
        <p:blipFill>
          <a:blip r:embed="rId5" cstate="print"/>
          <a:srcRect/>
          <a:stretch>
            <a:fillRect/>
          </a:stretch>
        </p:blipFill>
        <p:spPr bwMode="auto">
          <a:xfrm>
            <a:off x="3074988" y="-158750"/>
            <a:ext cx="2713037" cy="2711450"/>
          </a:xfrm>
          <a:prstGeom prst="rect">
            <a:avLst/>
          </a:prstGeom>
          <a:noFill/>
          <a:ln w="9525">
            <a:noFill/>
            <a:miter lim="800000"/>
            <a:headEnd/>
            <a:tailEnd/>
          </a:ln>
        </p:spPr>
      </p:pic>
      <p:pic>
        <p:nvPicPr>
          <p:cNvPr id="15369" name="Picture 4" descr="http://www.centostorie.it/public/wordpress/wp-content/uploads/2011/02/110211_avevodetto.jpg"/>
          <p:cNvPicPr>
            <a:picLocks noChangeAspect="1" noChangeArrowheads="1"/>
          </p:cNvPicPr>
          <p:nvPr/>
        </p:nvPicPr>
        <p:blipFill>
          <a:blip r:embed="rId6" cstate="print"/>
          <a:srcRect/>
          <a:stretch>
            <a:fillRect/>
          </a:stretch>
        </p:blipFill>
        <p:spPr bwMode="auto">
          <a:xfrm>
            <a:off x="6657975" y="2108200"/>
            <a:ext cx="2717800" cy="2689225"/>
          </a:xfrm>
          <a:prstGeom prst="rect">
            <a:avLst/>
          </a:prstGeom>
          <a:noFill/>
          <a:ln w="9525">
            <a:noFill/>
            <a:miter lim="800000"/>
            <a:headEnd/>
            <a:tailEnd/>
          </a:ln>
        </p:spPr>
      </p:pic>
      <p:sp>
        <p:nvSpPr>
          <p:cNvPr id="10" name="Text Box 6"/>
          <p:cNvSpPr txBox="1"/>
          <p:nvPr/>
        </p:nvSpPr>
        <p:spPr>
          <a:xfrm>
            <a:off x="9261475" y="2574925"/>
            <a:ext cx="2451100" cy="633413"/>
          </a:xfrm>
          <a:prstGeom prst="rect">
            <a:avLst/>
          </a:prstGeom>
          <a:noFill/>
          <a:ln cap="flat">
            <a:noFill/>
          </a:ln>
        </p:spPr>
        <p:txBody>
          <a:bodyPr lIns="92160" tIns="46080" rIns="92160" bIns="46080" anchor="ctr" anchorCtr="1" compatLnSpc="0"/>
          <a:lstStyle/>
          <a:p>
            <a:pPr algn="ctr">
              <a:tabLst>
                <a:tab pos="0" algn="l"/>
                <a:tab pos="447840" algn="l"/>
                <a:tab pos="896759" algn="l"/>
                <a:tab pos="1346040" algn="l"/>
                <a:tab pos="1795320" algn="l"/>
                <a:tab pos="2244600" algn="l"/>
                <a:tab pos="2693880" algn="l"/>
                <a:tab pos="3143159" algn="l"/>
                <a:tab pos="3592440" algn="l"/>
                <a:tab pos="4041719" algn="l"/>
                <a:tab pos="4491000" algn="l"/>
                <a:tab pos="4940280" algn="l"/>
                <a:tab pos="5389560" algn="l"/>
                <a:tab pos="5838840" algn="l"/>
                <a:tab pos="6288120" algn="l"/>
                <a:tab pos="6737400" algn="l"/>
                <a:tab pos="7186679" algn="l"/>
                <a:tab pos="7635960" algn="l"/>
                <a:tab pos="8085240" algn="l"/>
                <a:tab pos="8534520" algn="l"/>
                <a:tab pos="8983800" algn="l"/>
              </a:tabLst>
              <a:defRPr/>
            </a:pPr>
            <a:r>
              <a:rPr lang="fr-FR" sz="1400" dirty="0">
                <a:latin typeface="Calibri" pitchFamily="34"/>
                <a:ea typeface="ＭＳ Ｐゴシック" pitchFamily="34"/>
                <a:cs typeface="Arial" pitchFamily="34"/>
              </a:rPr>
              <a:t>Une fille aînée vit assez mal l’arrivée d’un bébé perturbateur!</a:t>
            </a:r>
          </a:p>
        </p:txBody>
      </p:sp>
      <p:pic>
        <p:nvPicPr>
          <p:cNvPr id="15371" name="Picture 12" descr="http://pmcdn.priceminister.com/photo/Collectif-Le-Vilain-Petit-Canard-Edition-En-Arabe-Livre-897171100_ML.jpg"/>
          <p:cNvPicPr>
            <a:picLocks noChangeAspect="1" noChangeArrowheads="1"/>
          </p:cNvPicPr>
          <p:nvPr/>
        </p:nvPicPr>
        <p:blipFill>
          <a:blip r:embed="rId7" cstate="print"/>
          <a:srcRect/>
          <a:stretch>
            <a:fillRect/>
          </a:stretch>
        </p:blipFill>
        <p:spPr bwMode="auto">
          <a:xfrm>
            <a:off x="227013" y="4052888"/>
            <a:ext cx="2139950" cy="2141537"/>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703388" y="3471863"/>
            <a:ext cx="6391275" cy="369887"/>
          </a:xfrm>
          <a:prstGeom prst="rect">
            <a:avLst/>
          </a:prstGeom>
          <a:noFill/>
          <a:ln w="9525">
            <a:noFill/>
            <a:miter lim="800000"/>
            <a:headEnd/>
            <a:tailEnd/>
          </a:ln>
        </p:spPr>
        <p:txBody>
          <a:bodyPr>
            <a:spAutoFit/>
          </a:bodyPr>
          <a:lstStyle/>
          <a:p>
            <a:r>
              <a:rPr lang="fr-FR" altLang="fr-FR">
                <a:cs typeface="Arial" charset="0"/>
              </a:rPr>
              <a:t>http://www.irdp.ch/eole/eole_txts_fdl/activites.html</a:t>
            </a:r>
          </a:p>
        </p:txBody>
      </p:sp>
      <p:sp>
        <p:nvSpPr>
          <p:cNvPr id="17411" name="Rectangle 2"/>
          <p:cNvSpPr>
            <a:spLocks noChangeArrowheads="1"/>
          </p:cNvSpPr>
          <p:nvPr/>
        </p:nvSpPr>
        <p:spPr bwMode="auto">
          <a:xfrm>
            <a:off x="1703388" y="2857500"/>
            <a:ext cx="8064500" cy="461963"/>
          </a:xfrm>
          <a:prstGeom prst="rect">
            <a:avLst/>
          </a:prstGeom>
          <a:noFill/>
          <a:ln w="9525">
            <a:noFill/>
            <a:miter lim="800000"/>
            <a:headEnd/>
            <a:tailEnd/>
          </a:ln>
        </p:spPr>
        <p:txBody>
          <a:bodyPr>
            <a:spAutoFit/>
          </a:bodyPr>
          <a:lstStyle/>
          <a:p>
            <a:r>
              <a:rPr lang="fr-FR" altLang="fr-FR" sz="2400" b="1">
                <a:cs typeface="Arial" charset="0"/>
              </a:rPr>
              <a:t>DES ALBUMS DANS DE NOMBREUSES LANGUES</a:t>
            </a:r>
          </a:p>
        </p:txBody>
      </p:sp>
      <p:sp>
        <p:nvSpPr>
          <p:cNvPr id="17412" name="Rectangle 3"/>
          <p:cNvSpPr>
            <a:spLocks noChangeArrowheads="1"/>
          </p:cNvSpPr>
          <p:nvPr/>
        </p:nvSpPr>
        <p:spPr bwMode="auto">
          <a:xfrm>
            <a:off x="1703388" y="3994150"/>
            <a:ext cx="8237537" cy="369888"/>
          </a:xfrm>
          <a:prstGeom prst="rect">
            <a:avLst/>
          </a:prstGeom>
          <a:noFill/>
          <a:ln w="9525">
            <a:noFill/>
            <a:miter lim="800000"/>
            <a:headEnd/>
            <a:tailEnd/>
          </a:ln>
        </p:spPr>
        <p:txBody>
          <a:bodyPr>
            <a:spAutoFit/>
          </a:bodyPr>
          <a:lstStyle/>
          <a:p>
            <a:r>
              <a:rPr lang="fr-FR" altLang="fr-FR">
                <a:cs typeface="Arial" charset="0"/>
              </a:rPr>
              <a:t>http://wwwedu.ge.ch/sem/documentation/documents/Mallette_interculturelle.pdf</a:t>
            </a:r>
          </a:p>
        </p:txBody>
      </p:sp>
      <p:pic>
        <p:nvPicPr>
          <p:cNvPr id="17413" name="Picture 6" descr="http://www.globaleducation.ch/globaleducation_fr/images/MA/AN_Ln_4c25.jpg"/>
          <p:cNvPicPr>
            <a:picLocks noChangeAspect="1" noChangeArrowheads="1"/>
          </p:cNvPicPr>
          <p:nvPr/>
        </p:nvPicPr>
        <p:blipFill>
          <a:blip r:embed="rId2" cstate="print"/>
          <a:srcRect/>
          <a:stretch>
            <a:fillRect/>
          </a:stretch>
        </p:blipFill>
        <p:spPr bwMode="auto">
          <a:xfrm>
            <a:off x="10233025" y="282575"/>
            <a:ext cx="1524000" cy="2057400"/>
          </a:xfrm>
          <a:prstGeom prst="rect">
            <a:avLst/>
          </a:prstGeom>
          <a:noFill/>
          <a:ln w="9525">
            <a:noFill/>
            <a:miter lim="800000"/>
            <a:headEnd/>
            <a:tailEnd/>
          </a:ln>
        </p:spPr>
      </p:pic>
      <p:pic>
        <p:nvPicPr>
          <p:cNvPr id="17414" name="Picture 10" descr="http://www.wor.com/prod_images_large/giantturnipitalbig1.jpg"/>
          <p:cNvPicPr>
            <a:picLocks noChangeAspect="1" noChangeArrowheads="1"/>
          </p:cNvPicPr>
          <p:nvPr/>
        </p:nvPicPr>
        <p:blipFill>
          <a:blip r:embed="rId3" cstate="print"/>
          <a:srcRect/>
          <a:stretch>
            <a:fillRect/>
          </a:stretch>
        </p:blipFill>
        <p:spPr bwMode="auto">
          <a:xfrm>
            <a:off x="6689725" y="282575"/>
            <a:ext cx="3251200" cy="2497138"/>
          </a:xfrm>
          <a:prstGeom prst="rect">
            <a:avLst/>
          </a:prstGeom>
          <a:noFill/>
          <a:ln w="9525">
            <a:noFill/>
            <a:miter lim="800000"/>
            <a:headEnd/>
            <a:tailEnd/>
          </a:ln>
        </p:spPr>
      </p:pic>
      <p:pic>
        <p:nvPicPr>
          <p:cNvPr id="17415" name="Picture 14" descr="http://ecx.images-amazon.com/images/I/51B7663E7TL._SY300_.jpg"/>
          <p:cNvPicPr>
            <a:picLocks noChangeAspect="1" noChangeArrowheads="1"/>
          </p:cNvPicPr>
          <p:nvPr/>
        </p:nvPicPr>
        <p:blipFill>
          <a:blip r:embed="rId4" cstate="print"/>
          <a:srcRect/>
          <a:stretch>
            <a:fillRect/>
          </a:stretch>
        </p:blipFill>
        <p:spPr bwMode="auto">
          <a:xfrm>
            <a:off x="4575175" y="4772025"/>
            <a:ext cx="1512888" cy="2043113"/>
          </a:xfrm>
          <a:prstGeom prst="rect">
            <a:avLst/>
          </a:prstGeom>
          <a:noFill/>
          <a:ln w="9525">
            <a:noFill/>
            <a:miter lim="800000"/>
            <a:headEnd/>
            <a:tailEnd/>
          </a:ln>
        </p:spPr>
      </p:pic>
      <p:pic>
        <p:nvPicPr>
          <p:cNvPr id="17416" name="Picture 16" descr="http://decitre.di-static.com/media/catalog/product/cache/1/image/9df78eab33525d08d6e5fb8d27136e95/9/7/8/2/7/2/1/4/9782721400208FS.gif"/>
          <p:cNvPicPr>
            <a:picLocks noChangeAspect="1" noChangeArrowheads="1"/>
          </p:cNvPicPr>
          <p:nvPr/>
        </p:nvPicPr>
        <p:blipFill>
          <a:blip r:embed="rId5" cstate="print"/>
          <a:srcRect/>
          <a:stretch>
            <a:fillRect/>
          </a:stretch>
        </p:blipFill>
        <p:spPr bwMode="auto">
          <a:xfrm>
            <a:off x="9969500" y="3062288"/>
            <a:ext cx="1962150" cy="2565400"/>
          </a:xfrm>
          <a:prstGeom prst="rect">
            <a:avLst/>
          </a:prstGeom>
          <a:noFill/>
          <a:ln w="9525">
            <a:noFill/>
            <a:miter lim="800000"/>
            <a:headEnd/>
            <a:tailEnd/>
          </a:ln>
        </p:spPr>
      </p:pic>
      <p:pic>
        <p:nvPicPr>
          <p:cNvPr id="17417" name="Picture 18" descr="http://pmcdn.priceminister.com/photo/Khemir-Nacer-L-alphabet-Des-Sables-Livre-894768273_ML.jpg"/>
          <p:cNvPicPr>
            <a:picLocks noChangeAspect="1" noChangeArrowheads="1"/>
          </p:cNvPicPr>
          <p:nvPr/>
        </p:nvPicPr>
        <p:blipFill>
          <a:blip r:embed="rId6" cstate="print"/>
          <a:srcRect/>
          <a:stretch>
            <a:fillRect/>
          </a:stretch>
        </p:blipFill>
        <p:spPr bwMode="auto">
          <a:xfrm>
            <a:off x="6700838" y="4516438"/>
            <a:ext cx="2262187" cy="2262187"/>
          </a:xfrm>
          <a:prstGeom prst="rect">
            <a:avLst/>
          </a:prstGeom>
          <a:noFill/>
          <a:ln w="9525">
            <a:noFill/>
            <a:miter lim="800000"/>
            <a:headEnd/>
            <a:tailEnd/>
          </a:ln>
        </p:spPr>
      </p:pic>
      <p:pic>
        <p:nvPicPr>
          <p:cNvPr id="17418" name="Picture 20" descr="http://decitre.di-static.com/media/catalog/product/cache/1/image/100x160/9df78eab33525d08d6e5fb8d27136e95/9/7/8/0/1/4/1/3/9780141343747FS.gif"/>
          <p:cNvPicPr>
            <a:picLocks noChangeAspect="1" noChangeArrowheads="1"/>
          </p:cNvPicPr>
          <p:nvPr/>
        </p:nvPicPr>
        <p:blipFill>
          <a:blip r:embed="rId7" cstate="print"/>
          <a:srcRect/>
          <a:stretch>
            <a:fillRect/>
          </a:stretch>
        </p:blipFill>
        <p:spPr bwMode="auto">
          <a:xfrm>
            <a:off x="1924050" y="5106988"/>
            <a:ext cx="1738313" cy="1671637"/>
          </a:xfrm>
          <a:prstGeom prst="rect">
            <a:avLst/>
          </a:prstGeom>
          <a:noFill/>
          <a:ln w="9525">
            <a:noFill/>
            <a:miter lim="800000"/>
            <a:headEnd/>
            <a:tailEnd/>
          </a:ln>
        </p:spPr>
      </p:pic>
      <p:pic>
        <p:nvPicPr>
          <p:cNvPr id="17419" name="Picture 6" descr="http://uk.mantralingua.com/sites/default/Big/BigT344.png?width=900px&amp;;"/>
          <p:cNvPicPr>
            <a:picLocks noChangeAspect="1" noChangeArrowheads="1"/>
          </p:cNvPicPr>
          <p:nvPr/>
        </p:nvPicPr>
        <p:blipFill>
          <a:blip r:embed="rId8" cstate="print"/>
          <a:srcRect/>
          <a:stretch>
            <a:fillRect/>
          </a:stretch>
        </p:blipFill>
        <p:spPr bwMode="auto">
          <a:xfrm>
            <a:off x="3470275" y="458788"/>
            <a:ext cx="2892425" cy="1989137"/>
          </a:xfrm>
          <a:prstGeom prst="rect">
            <a:avLst/>
          </a:prstGeom>
          <a:noFill/>
          <a:ln w="9525">
            <a:noFill/>
            <a:miter lim="800000"/>
            <a:headEnd/>
            <a:tailEnd/>
          </a:ln>
        </p:spPr>
      </p:pic>
      <p:pic>
        <p:nvPicPr>
          <p:cNvPr id="17420" name="Picture 2" descr="141016_cenerentola"/>
          <p:cNvPicPr>
            <a:picLocks noChangeAspect="1" noChangeArrowheads="1"/>
          </p:cNvPicPr>
          <p:nvPr/>
        </p:nvPicPr>
        <p:blipFill>
          <a:blip r:embed="rId9" cstate="print"/>
          <a:srcRect/>
          <a:stretch>
            <a:fillRect/>
          </a:stretch>
        </p:blipFill>
        <p:spPr bwMode="auto">
          <a:xfrm>
            <a:off x="166688" y="203200"/>
            <a:ext cx="2798762" cy="24241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2438400" y="274638"/>
            <a:ext cx="7772400" cy="777875"/>
          </a:xfrm>
        </p:spPr>
        <p:txBody>
          <a:bodyPr/>
          <a:lstStyle/>
          <a:p>
            <a:pPr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Lst>
            </a:pPr>
            <a:r>
              <a:rPr lang="fr-FR" altLang="fr-FR" sz="2000" b="1" smtClean="0">
                <a:latin typeface="Calibri Light" pitchFamily="34" charset="0"/>
              </a:rPr>
              <a:t>Valorisation des langues de France : les publications de la DGLFLF  </a:t>
            </a:r>
          </a:p>
        </p:txBody>
      </p:sp>
      <p:pic>
        <p:nvPicPr>
          <p:cNvPr id="18435" name="Picture 2"/>
          <p:cNvPicPr>
            <a:picLocks noChangeAspect="1" noChangeArrowheads="1"/>
          </p:cNvPicPr>
          <p:nvPr/>
        </p:nvPicPr>
        <p:blipFill>
          <a:blip r:embed="rId3" cstate="print"/>
          <a:srcRect/>
          <a:stretch>
            <a:fillRect/>
          </a:stretch>
        </p:blipFill>
        <p:spPr bwMode="auto">
          <a:xfrm>
            <a:off x="2566988" y="1412875"/>
            <a:ext cx="7172325" cy="4800600"/>
          </a:xfrm>
          <a:prstGeom prst="rect">
            <a:avLst/>
          </a:prstGeom>
          <a:noFill/>
          <a:ln w="9525">
            <a:noFill/>
            <a:round/>
            <a:headEnd/>
            <a:tailEnd/>
          </a:ln>
          <a:effectLst/>
        </p:spPr>
      </p:pic>
      <p:sp>
        <p:nvSpPr>
          <p:cNvPr id="18436" name="Text Box 3"/>
          <p:cNvSpPr txBox="1">
            <a:spLocks noChangeArrowheads="1"/>
          </p:cNvSpPr>
          <p:nvPr/>
        </p:nvSpPr>
        <p:spPr bwMode="auto">
          <a:xfrm>
            <a:off x="1670050" y="6210300"/>
            <a:ext cx="457200" cy="457200"/>
          </a:xfrm>
          <a:prstGeom prst="rect">
            <a:avLst/>
          </a:prstGeom>
          <a:noFill/>
          <a:ln w="9525">
            <a:noFill/>
            <a:round/>
            <a:headEnd/>
            <a:tailEnd/>
          </a:ln>
          <a:effectLst/>
        </p:spPr>
        <p:txBody>
          <a:bodyPr tIns="91440"/>
          <a:lstStyle/>
          <a:p>
            <a:pPr eaLnBrk="1" hangingPunct="1">
              <a:buClr>
                <a:srgbClr val="000000"/>
              </a:buClr>
              <a:buSzPct val="100000"/>
              <a:buFont typeface="Times New Roman" pitchFamily="18" charset="0"/>
              <a:buNone/>
            </a:pPr>
            <a:fld id="{AAB149FE-8E60-423D-8774-66D9CE1E2233}" type="slidenum">
              <a:rPr lang="fr-FR" altLang="fr-FR">
                <a:solidFill>
                  <a:srgbClr val="FFFFFF"/>
                </a:solidFill>
                <a:latin typeface="Franklin Gothic Book" pitchFamily="34" charset="0"/>
                <a:ea typeface="MS PGothic" pitchFamily="34" charset="-128"/>
              </a:rPr>
              <a:pPr eaLnBrk="1" hangingPunct="1">
                <a:buClr>
                  <a:srgbClr val="000000"/>
                </a:buClr>
                <a:buSzPct val="100000"/>
                <a:buFont typeface="Times New Roman" pitchFamily="18" charset="0"/>
                <a:buNone/>
              </a:pPr>
              <a:t>8</a:t>
            </a:fld>
            <a:endParaRPr lang="fr-FR" altLang="fr-FR">
              <a:solidFill>
                <a:srgbClr val="FFFFFF"/>
              </a:solidFill>
              <a:latin typeface="Franklin Gothic Book" pitchFamily="34" charset="0"/>
              <a:ea typeface="MS PGothic" pitchFamily="34" charset="-128"/>
            </a:endParaRPr>
          </a:p>
        </p:txBody>
      </p:sp>
      <p:sp>
        <p:nvSpPr>
          <p:cNvPr id="18437" name="Rectangle 1"/>
          <p:cNvSpPr txBox="1">
            <a:spLocks noChangeArrowheads="1"/>
          </p:cNvSpPr>
          <p:nvPr/>
        </p:nvSpPr>
        <p:spPr bwMode="auto">
          <a:xfrm>
            <a:off x="1416050" y="6345238"/>
            <a:ext cx="7772400" cy="777875"/>
          </a:xfrm>
          <a:prstGeom prst="rect">
            <a:avLst/>
          </a:prstGeom>
          <a:noFill/>
          <a:ln w="9525">
            <a:noFill/>
            <a:round/>
            <a:headEnd/>
            <a:tailEnd/>
          </a:ln>
          <a:effectLst/>
        </p:spPr>
        <p:txBody>
          <a:bodyPr tIns="91440"/>
          <a:lstStyle/>
          <a:p>
            <a:pPr algn="ctr" eaLnBrk="1" hangingPunct="1">
              <a:lnSpc>
                <a:spcPct val="90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Lst>
            </a:pPr>
            <a:r>
              <a:rPr lang="fr-FR" altLang="fr-FR" sz="1400" b="1">
                <a:solidFill>
                  <a:srgbClr val="FFC000"/>
                </a:solidFill>
                <a:latin typeface="Calibri Light" pitchFamily="34" charset="0"/>
              </a:rPr>
              <a:t>S. CLERC, Stage FLS St-Etienne, 2012-13</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8410575" y="3119438"/>
            <a:ext cx="3619500" cy="3590925"/>
          </a:xfrm>
          <a:prstGeom prst="rect">
            <a:avLst/>
          </a:prstGeom>
          <a:noFill/>
          <a:ln w="9525">
            <a:noFill/>
            <a:round/>
            <a:headEnd/>
            <a:tailEnd/>
          </a:ln>
          <a:effectLst/>
        </p:spPr>
      </p:pic>
      <p:pic>
        <p:nvPicPr>
          <p:cNvPr id="20483" name="Picture 2"/>
          <p:cNvPicPr>
            <a:picLocks noChangeAspect="1" noChangeArrowheads="1"/>
          </p:cNvPicPr>
          <p:nvPr/>
        </p:nvPicPr>
        <p:blipFill>
          <a:blip r:embed="rId4" cstate="print"/>
          <a:srcRect/>
          <a:stretch>
            <a:fillRect/>
          </a:stretch>
        </p:blipFill>
        <p:spPr bwMode="auto">
          <a:xfrm>
            <a:off x="0" y="-153988"/>
            <a:ext cx="3178175" cy="3178176"/>
          </a:xfrm>
          <a:prstGeom prst="rect">
            <a:avLst/>
          </a:prstGeom>
          <a:noFill/>
          <a:ln w="9525">
            <a:noFill/>
            <a:round/>
            <a:headEnd/>
            <a:tailEnd/>
          </a:ln>
          <a:effectLst/>
        </p:spPr>
      </p:pic>
      <p:pic>
        <p:nvPicPr>
          <p:cNvPr id="20484" name="Picture 3"/>
          <p:cNvPicPr>
            <a:picLocks noChangeAspect="1" noChangeArrowheads="1"/>
          </p:cNvPicPr>
          <p:nvPr/>
        </p:nvPicPr>
        <p:blipFill>
          <a:blip r:embed="rId5" cstate="print"/>
          <a:srcRect/>
          <a:stretch>
            <a:fillRect/>
          </a:stretch>
        </p:blipFill>
        <p:spPr bwMode="auto">
          <a:xfrm>
            <a:off x="8831263" y="107950"/>
            <a:ext cx="1905000" cy="2543175"/>
          </a:xfrm>
          <a:prstGeom prst="rect">
            <a:avLst/>
          </a:prstGeom>
          <a:noFill/>
          <a:ln w="9525">
            <a:noFill/>
            <a:round/>
            <a:headEnd/>
            <a:tailEnd/>
          </a:ln>
          <a:effectLst/>
        </p:spPr>
      </p:pic>
      <p:sp>
        <p:nvSpPr>
          <p:cNvPr id="20485" name="Rectangle 4"/>
          <p:cNvSpPr>
            <a:spLocks noChangeArrowheads="1"/>
          </p:cNvSpPr>
          <p:nvPr/>
        </p:nvSpPr>
        <p:spPr bwMode="auto">
          <a:xfrm>
            <a:off x="2735263" y="2530475"/>
            <a:ext cx="6096000" cy="1235075"/>
          </a:xfrm>
          <a:prstGeom prst="rect">
            <a:avLst/>
          </a:prstGeom>
          <a:noFill/>
          <a:ln w="9525">
            <a:noFill/>
            <a:round/>
            <a:headEnd/>
            <a:tailEnd/>
          </a:ln>
          <a:effectLst/>
        </p:spPr>
        <p:txBody>
          <a:bodyPr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lang="fr-FR" altLang="fr-FR">
                <a:solidFill>
                  <a:srgbClr val="000000"/>
                </a:solidFill>
                <a:latin typeface="Calibri" pitchFamily="34" charset="0"/>
              </a:rPr>
              <a:t>https://www.ac-strasbourg.fr/pedagogie/casnav/enfants-allophones-nouvellement-arrives/ressources-premier-degre/supports-pour-valoriser-la-langue-dorigine/imagiers-multilingues/#c11774</a:t>
            </a:r>
          </a:p>
        </p:txBody>
      </p:sp>
      <p:pic>
        <p:nvPicPr>
          <p:cNvPr id="20486" name="Picture 5"/>
          <p:cNvPicPr>
            <a:picLocks noChangeAspect="1" noChangeArrowheads="1"/>
          </p:cNvPicPr>
          <p:nvPr/>
        </p:nvPicPr>
        <p:blipFill>
          <a:blip r:embed="rId6" cstate="print"/>
          <a:srcRect/>
          <a:stretch>
            <a:fillRect/>
          </a:stretch>
        </p:blipFill>
        <p:spPr bwMode="auto">
          <a:xfrm>
            <a:off x="41275" y="3348038"/>
            <a:ext cx="3159125" cy="3159125"/>
          </a:xfrm>
          <a:prstGeom prst="rect">
            <a:avLst/>
          </a:prstGeom>
          <a:noFill/>
          <a:ln w="9525">
            <a:noFill/>
            <a:round/>
            <a:headEnd/>
            <a:tailEnd/>
          </a:ln>
          <a:effectLst/>
        </p:spPr>
      </p:pic>
      <p:sp>
        <p:nvSpPr>
          <p:cNvPr id="20487" name="Rectangle 7"/>
          <p:cNvSpPr>
            <a:spLocks noChangeArrowheads="1"/>
          </p:cNvSpPr>
          <p:nvPr/>
        </p:nvSpPr>
        <p:spPr bwMode="auto">
          <a:xfrm>
            <a:off x="-3175" y="6477000"/>
            <a:ext cx="5478463" cy="411163"/>
          </a:xfrm>
          <a:prstGeom prst="rect">
            <a:avLst/>
          </a:prstGeom>
          <a:noFill/>
          <a:ln w="9525">
            <a:noFill/>
            <a:round/>
            <a:headEnd/>
            <a:tailEnd/>
          </a:ln>
          <a:effectLst/>
        </p:spPr>
        <p:txBody>
          <a:bodyPr wrap="none" tIns="9144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Lst>
            </a:pPr>
            <a:r>
              <a:rPr lang="fr-FR" altLang="fr-FR">
                <a:solidFill>
                  <a:srgbClr val="000000"/>
                </a:solidFill>
                <a:latin typeface="Calibri" pitchFamily="34" charset="0"/>
              </a:rPr>
              <a:t>IMAGIERS SONORES GRATUITS:http://www.imagiers.net/</a:t>
            </a:r>
          </a:p>
        </p:txBody>
      </p:sp>
      <p:pic>
        <p:nvPicPr>
          <p:cNvPr id="20488" name="Picture 8"/>
          <p:cNvPicPr>
            <a:picLocks noChangeAspect="1" noChangeArrowheads="1"/>
          </p:cNvPicPr>
          <p:nvPr/>
        </p:nvPicPr>
        <p:blipFill>
          <a:blip r:embed="rId7" cstate="print"/>
          <a:srcRect/>
          <a:stretch>
            <a:fillRect/>
          </a:stretch>
        </p:blipFill>
        <p:spPr bwMode="auto">
          <a:xfrm>
            <a:off x="3398838" y="107950"/>
            <a:ext cx="2351087" cy="2351088"/>
          </a:xfrm>
          <a:prstGeom prst="rect">
            <a:avLst/>
          </a:prstGeom>
          <a:noFill/>
          <a:ln w="9525">
            <a:noFill/>
            <a:round/>
            <a:headEnd/>
            <a:tailEnd/>
          </a:ln>
          <a:effectLst/>
        </p:spPr>
      </p:pic>
      <p:pic>
        <p:nvPicPr>
          <p:cNvPr id="20489" name="Image 3"/>
          <p:cNvPicPr>
            <a:picLocks noChangeAspect="1"/>
          </p:cNvPicPr>
          <p:nvPr/>
        </p:nvPicPr>
        <p:blipFill>
          <a:blip r:embed="rId8" cstate="print"/>
          <a:srcRect/>
          <a:stretch>
            <a:fillRect/>
          </a:stretch>
        </p:blipFill>
        <p:spPr bwMode="auto">
          <a:xfrm>
            <a:off x="4776788" y="3765550"/>
            <a:ext cx="2836862" cy="2711450"/>
          </a:xfrm>
          <a:prstGeom prst="rect">
            <a:avLst/>
          </a:prstGeom>
          <a:noFill/>
          <a:ln w="9525">
            <a:noFill/>
            <a:miter lim="800000"/>
            <a:headEnd/>
            <a:tailEnd/>
          </a:ln>
        </p:spPr>
      </p:pic>
      <p:pic>
        <p:nvPicPr>
          <p:cNvPr id="20490" name="Picture 2" descr="http://www.migrilude.com/images/livres/coverFerme.jpg"/>
          <p:cNvPicPr>
            <a:picLocks noChangeAspect="1" noChangeArrowheads="1"/>
          </p:cNvPicPr>
          <p:nvPr/>
        </p:nvPicPr>
        <p:blipFill>
          <a:blip r:embed="rId9" cstate="print"/>
          <a:srcRect/>
          <a:stretch>
            <a:fillRect/>
          </a:stretch>
        </p:blipFill>
        <p:spPr bwMode="auto">
          <a:xfrm>
            <a:off x="5868988" y="-47625"/>
            <a:ext cx="2844800" cy="2662238"/>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SimSun" panose="02010600030101010101" pitchFamily="2"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634</Words>
  <Application>Microsoft Office PowerPoint</Application>
  <PresentationFormat>Personnalisé</PresentationFormat>
  <Paragraphs>72</Paragraphs>
  <Slides>13</Slides>
  <Notes>11</Notes>
  <HiddenSlides>0</HiddenSlides>
  <MMClips>0</MMClips>
  <ScaleCrop>false</ScaleCrop>
  <HeadingPairs>
    <vt:vector size="6" baseType="variant">
      <vt:variant>
        <vt:lpstr>Polices utilisées</vt:lpstr>
      </vt:variant>
      <vt:variant>
        <vt:i4>13</vt:i4>
      </vt:variant>
      <vt:variant>
        <vt:lpstr>Thème</vt:lpstr>
      </vt:variant>
      <vt:variant>
        <vt:i4>4</vt:i4>
      </vt:variant>
      <vt:variant>
        <vt:lpstr>Titres des diapositives</vt:lpstr>
      </vt:variant>
      <vt:variant>
        <vt:i4>13</vt:i4>
      </vt:variant>
    </vt:vector>
  </HeadingPairs>
  <TitlesOfParts>
    <vt:vector size="30" baseType="lpstr">
      <vt:lpstr>Arial</vt:lpstr>
      <vt:lpstr>SimSun</vt:lpstr>
      <vt:lpstr>Calibri</vt:lpstr>
      <vt:lpstr>Times New Roman</vt:lpstr>
      <vt:lpstr>Franklin Gothic Book</vt:lpstr>
      <vt:lpstr>MS PGothic</vt:lpstr>
      <vt:lpstr>Perpetua</vt:lpstr>
      <vt:lpstr>Cambria</vt:lpstr>
      <vt:lpstr>Verdana</vt:lpstr>
      <vt:lpstr>Calibri Light</vt:lpstr>
      <vt:lpstr>Garamond</vt:lpstr>
      <vt:lpstr>Arial Unicode MS</vt:lpstr>
      <vt:lpstr>Microsoft YaHei</vt:lpstr>
      <vt:lpstr>Thème Office</vt:lpstr>
      <vt:lpstr>Thème Office</vt:lpstr>
      <vt:lpstr>Thème Office</vt:lpstr>
      <vt:lpstr>Thème Office</vt:lpstr>
      <vt:lpstr>EXEMPLES DE SUPPORTS INTERCULTURELS pour enrichir les BCD</vt:lpstr>
      <vt:lpstr>Diapositive 2</vt:lpstr>
      <vt:lpstr>Diapositive 3</vt:lpstr>
      <vt:lpstr>Diapositive 4</vt:lpstr>
      <vt:lpstr>Diapositive 5</vt:lpstr>
      <vt:lpstr>Diapositive 6</vt:lpstr>
      <vt:lpstr>Diapositive 7</vt:lpstr>
      <vt:lpstr>Valorisation des langues de France : les publications de la DGLFLF  </vt:lpstr>
      <vt:lpstr>Diapositive 9</vt:lpstr>
      <vt:lpstr>Diapositive 10</vt:lpstr>
      <vt:lpstr>Diapositive 11</vt:lpstr>
      <vt:lpstr>ARTS PLASTIQUES</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igraci</dc:creator>
  <cp:lastModifiedBy>IA42</cp:lastModifiedBy>
  <cp:revision>48</cp:revision>
  <cp:lastPrinted>1601-01-01T00:00:00Z</cp:lastPrinted>
  <dcterms:created xsi:type="dcterms:W3CDTF">1601-01-01T00:00:00Z</dcterms:created>
  <dcterms:modified xsi:type="dcterms:W3CDTF">2017-01-11T09:43:24Z</dcterms:modified>
</cp:coreProperties>
</file>