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57" r:id="rId5"/>
    <p:sldId id="266" r:id="rId6"/>
    <p:sldId id="260" r:id="rId7"/>
    <p:sldId id="267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5730" autoAdjust="0"/>
  </p:normalViewPr>
  <p:slideViewPr>
    <p:cSldViewPr snapToGrid="0">
      <p:cViewPr varScale="1">
        <p:scale>
          <a:sx n="55" d="100"/>
          <a:sy n="55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3F5E5-BA14-4C25-8D18-E5EEC80CB6F5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76BB0-D008-4A3C-89DF-2D69E8B569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14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Proposition : L’enseignant laisse les élèves s’exprimer librement  sur la première de couverture</a:t>
            </a:r>
            <a:r>
              <a:rPr lang="fr-FR" baseline="0" dirty="0" smtClean="0"/>
              <a:t>. Si des remarques font écho à leur vécu , les auteurs ont proposé des pistes pour y répondre… </a:t>
            </a:r>
          </a:p>
          <a:p>
            <a:endParaRPr lang="fr-FR" baseline="0" dirty="0" smtClean="0"/>
          </a:p>
          <a:p>
            <a:r>
              <a:rPr lang="fr-FR" baseline="0" dirty="0" smtClean="0"/>
              <a:t>Si les remarques portent sur le contenu de l’histoire, l’enseignant les accueille sans les valider ou les invalider.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9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Maintenant que je t’ai expliqué certaines</a:t>
            </a:r>
            <a:r>
              <a:rPr lang="fr-FR" baseline="0" dirty="0" smtClean="0"/>
              <a:t> choses, ,je vais pouvoir te raconter une histoire. Attention, je vais la raconter. Ce qui veut dire que je ne vais pas lire . Tu découvriras les illustrations un peu plus tard. Ouvre grandes tes oreilles. </a:t>
            </a:r>
          </a:p>
          <a:p>
            <a:r>
              <a:rPr lang="fr-FR" baseline="0" dirty="0" err="1" smtClean="0"/>
              <a:t>Cf</a:t>
            </a:r>
            <a:r>
              <a:rPr lang="fr-FR" baseline="0" dirty="0" smtClean="0"/>
              <a:t> annexe Version à raconter (cette étape peut être différée à plus tard)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40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</a:t>
            </a:r>
            <a:r>
              <a:rPr lang="fr-FR" baseline="0" dirty="0" smtClean="0"/>
              <a:t> quoi s’agit –il? </a:t>
            </a:r>
          </a:p>
          <a:p>
            <a:r>
              <a:rPr lang="fr-FR" baseline="0" dirty="0" smtClean="0"/>
              <a:t>Analogie avec la première de couverture? </a:t>
            </a:r>
          </a:p>
          <a:p>
            <a:r>
              <a:rPr lang="fr-FR" baseline="0" dirty="0" smtClean="0"/>
              <a:t>L’enseignant  introduit la notion de VIRUS s’il n’a pas été nommé, amène les élèves  à s’exprimer sur la taille du virus COVID.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L’enseignan</a:t>
            </a:r>
            <a:r>
              <a:rPr lang="fr-FR" baseline="0" dirty="0" smtClean="0"/>
              <a:t>t nomme l’objet si les élèves ne le font pas spontanément et les questionne sur sa fonction. </a:t>
            </a:r>
          </a:p>
          <a:p>
            <a:r>
              <a:rPr lang="fr-FR" baseline="0" dirty="0" smtClean="0"/>
              <a:t>Qui est cette personne? Que fait-elle? Pourquoi utilise t-elle ce </a:t>
            </a:r>
            <a:r>
              <a:rPr lang="fr-FR" baseline="0" dirty="0" smtClean="0"/>
              <a:t>microscope</a:t>
            </a:r>
            <a:r>
              <a:rPr lang="fr-FR" baseline="0" dirty="0" smtClean="0"/>
              <a:t>? </a:t>
            </a:r>
          </a:p>
          <a:p>
            <a:r>
              <a:rPr lang="fr-FR" baseline="0" dirty="0" smtClean="0"/>
              <a:t>Et nous, dans la vraie vie?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8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</a:t>
            </a:r>
            <a:r>
              <a:rPr lang="fr-FR" baseline="0" dirty="0" smtClean="0"/>
              <a:t> une illustration de l’histoire que je vous raconterai plus tard. </a:t>
            </a:r>
          </a:p>
          <a:p>
            <a:r>
              <a:rPr lang="fr-FR" dirty="0" smtClean="0"/>
              <a:t>(Demander</a:t>
            </a:r>
            <a:r>
              <a:rPr lang="fr-FR" baseline="0" dirty="0" smtClean="0"/>
              <a:t> </a:t>
            </a:r>
            <a:r>
              <a:rPr lang="fr-FR" baseline="0" dirty="0" smtClean="0"/>
              <a:t>aux élèves de décrire cette illustration (les animaux / le personnage :  qui est-il? Que fait-il? Pourquoi fait-il cela? 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 Un chasseur / Un braconnier/ le </a:t>
            </a:r>
            <a:r>
              <a:rPr lang="fr-FR" baseline="0" dirty="0" smtClean="0">
                <a:sym typeface="Wingdings" panose="05000000000000000000" pitchFamily="2" charset="2"/>
              </a:rPr>
              <a:t>pangolin)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du pangolin : description (notamment les écailles) . Ressemble t-il à un animal connu des enfants? (Si le fourmilier est cité, 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diapositive suivante) 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03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fourmilier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5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Quand il a peur, qu’il se sent menacé,</a:t>
            </a:r>
            <a:r>
              <a:rPr lang="fr-FR" baseline="0" dirty="0" smtClean="0"/>
              <a:t> le pangolin se roule en boule. Il est donc très facile à attraper 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4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Analogie avec l’illustration de l’album. </a:t>
            </a:r>
          </a:p>
          <a:p>
            <a:r>
              <a:rPr lang="fr-FR" dirty="0" smtClean="0"/>
              <a:t>Pourquoi les braconniers capturent-ils</a:t>
            </a:r>
            <a:r>
              <a:rPr lang="fr-FR" baseline="0" dirty="0" smtClean="0"/>
              <a:t> des pangolins ? </a:t>
            </a:r>
          </a:p>
          <a:p>
            <a:r>
              <a:rPr lang="fr-FR" baseline="0" dirty="0" smtClean="0"/>
              <a:t>(Pour leur viande,  pour leurs écailles)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Qu’est ce que c’est? (Des écailles</a:t>
            </a:r>
            <a:r>
              <a:rPr lang="fr-FR" baseline="0" dirty="0" smtClean="0"/>
              <a:t> de pangolin) . Elles sont vendues pour fabriquer des médicaments.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6BB0-D008-4A3C-89DF-2D69E8B569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66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6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3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3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7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349C-78F2-4617-883A-525C5A95CC74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1EA3-F7AE-4741-B6A4-7FCB3ECD1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2" y="138546"/>
            <a:ext cx="10346209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7" y="138545"/>
            <a:ext cx="873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6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497489"/>
            <a:ext cx="9106289" cy="57959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590" y="2400081"/>
            <a:ext cx="20574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2108718"/>
            <a:ext cx="11252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ETAPE 1 : </a:t>
            </a:r>
          </a:p>
          <a:p>
            <a:pPr algn="ctr"/>
            <a:endParaRPr lang="fr-FR" sz="4400" dirty="0" smtClean="0"/>
          </a:p>
          <a:p>
            <a:r>
              <a:rPr lang="fr-FR" sz="4400" dirty="0" smtClean="0"/>
              <a:t>APPORTER DES ELEMENTS DE COMPREHENSION AVANT DE DE PRESENTER L’ALBUM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47472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373630"/>
            <a:ext cx="8894618" cy="61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490408"/>
            <a:ext cx="8591129" cy="57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47" y="615820"/>
            <a:ext cx="11582192" cy="5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399616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501"/>
            <a:ext cx="12192000" cy="5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58" y="0"/>
            <a:ext cx="9170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1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0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364</Words>
  <Application>Microsoft Office PowerPoint</Application>
  <PresentationFormat>Grand écran</PresentationFormat>
  <Paragraphs>34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8</cp:revision>
  <dcterms:created xsi:type="dcterms:W3CDTF">2020-05-26T11:11:04Z</dcterms:created>
  <dcterms:modified xsi:type="dcterms:W3CDTF">2020-05-29T14:41:45Z</dcterms:modified>
</cp:coreProperties>
</file>